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3"/>
  </p:notesMasterIdLst>
  <p:sldIdLst>
    <p:sldId id="353" r:id="rId2"/>
    <p:sldId id="407" r:id="rId3"/>
    <p:sldId id="825" r:id="rId4"/>
    <p:sldId id="828" r:id="rId5"/>
    <p:sldId id="409" r:id="rId6"/>
    <p:sldId id="473" r:id="rId7"/>
    <p:sldId id="426" r:id="rId8"/>
    <p:sldId id="450" r:id="rId9"/>
    <p:sldId id="333" r:id="rId10"/>
    <p:sldId id="337" r:id="rId11"/>
    <p:sldId id="820" r:id="rId12"/>
    <p:sldId id="447" r:id="rId13"/>
    <p:sldId id="823" r:id="rId14"/>
    <p:sldId id="403" r:id="rId15"/>
    <p:sldId id="453" r:id="rId16"/>
    <p:sldId id="454" r:id="rId17"/>
    <p:sldId id="824" r:id="rId18"/>
    <p:sldId id="404" r:id="rId19"/>
    <p:sldId id="816" r:id="rId20"/>
    <p:sldId id="822" r:id="rId21"/>
    <p:sldId id="417" r:id="rId22"/>
    <p:sldId id="451" r:id="rId23"/>
    <p:sldId id="452" r:id="rId24"/>
    <p:sldId id="817" r:id="rId25"/>
    <p:sldId id="815" r:id="rId26"/>
    <p:sldId id="459" r:id="rId27"/>
    <p:sldId id="472" r:id="rId28"/>
    <p:sldId id="456" r:id="rId29"/>
    <p:sldId id="461" r:id="rId30"/>
    <p:sldId id="460" r:id="rId31"/>
    <p:sldId id="827" r:id="rId32"/>
    <p:sldId id="819" r:id="rId33"/>
    <p:sldId id="455" r:id="rId34"/>
    <p:sldId id="463" r:id="rId35"/>
    <p:sldId id="464" r:id="rId36"/>
    <p:sldId id="829" r:id="rId37"/>
    <p:sldId id="391" r:id="rId38"/>
    <p:sldId id="465" r:id="rId39"/>
    <p:sldId id="427" r:id="rId40"/>
    <p:sldId id="406" r:id="rId41"/>
    <p:sldId id="398" r:id="rId42"/>
    <p:sldId id="396" r:id="rId43"/>
    <p:sldId id="400" r:id="rId44"/>
    <p:sldId id="818" r:id="rId45"/>
    <p:sldId id="831" r:id="rId46"/>
    <p:sldId id="469" r:id="rId47"/>
    <p:sldId id="471" r:id="rId48"/>
    <p:sldId id="470" r:id="rId49"/>
    <p:sldId id="474" r:id="rId50"/>
    <p:sldId id="318" r:id="rId51"/>
    <p:sldId id="265" r:id="rId52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8" autoAdjust="0"/>
    <p:restoredTop sz="93615" autoAdjust="0"/>
  </p:normalViewPr>
  <p:slideViewPr>
    <p:cSldViewPr>
      <p:cViewPr>
        <p:scale>
          <a:sx n="45" d="100"/>
          <a:sy n="45" d="100"/>
        </p:scale>
        <p:origin x="281" y="3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8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8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538783953809696E-2"/>
          <c:y val="3.9249326607398251E-2"/>
          <c:w val="0.89995349321888674"/>
          <c:h val="0.68679240197058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65-70</c:v>
                </c:pt>
              </c:strCache>
            </c:strRef>
          </c:tx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461-4E2D-AFD2-34B88C6C4C3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461-4E2D-AFD2-34B88C6C4C30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461-4E2D-AFD2-34B88C6C4C30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461-4E2D-AFD2-34B88C6C4C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IRA</c:v>
                </c:pt>
                <c:pt idx="1">
                  <c:v>EER</c:v>
                </c:pt>
                <c:pt idx="2">
                  <c:v>FA</c:v>
                </c:pt>
                <c:pt idx="3">
                  <c:v>HEM.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0.52300000000000002</c:v>
                </c:pt>
                <c:pt idx="1">
                  <c:v>0.42199999999999999</c:v>
                </c:pt>
                <c:pt idx="2">
                  <c:v>5.1999999999999998E-2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61-4E2D-AFD2-34B88C6C4C3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80-85</c:v>
                </c:pt>
              </c:strCache>
            </c:strRef>
          </c:tx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461-4E2D-AFD2-34B88C6C4C3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461-4E2D-AFD2-34B88C6C4C30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461-4E2D-AFD2-34B88C6C4C30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B461-4E2D-AFD2-34B88C6C4C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IRA</c:v>
                </c:pt>
                <c:pt idx="1">
                  <c:v>EER</c:v>
                </c:pt>
                <c:pt idx="2">
                  <c:v>FA</c:v>
                </c:pt>
                <c:pt idx="3">
                  <c:v>HEM.</c:v>
                </c:pt>
              </c:strCache>
            </c:strRef>
          </c:cat>
          <c:val>
            <c:numRef>
              <c:f>Feuil1!$C$2:$C$5</c:f>
              <c:numCache>
                <c:formatCode>0%</c:formatCode>
                <c:ptCount val="4"/>
                <c:pt idx="0">
                  <c:v>0.38900000000000001</c:v>
                </c:pt>
                <c:pt idx="1">
                  <c:v>0.317</c:v>
                </c:pt>
                <c:pt idx="2">
                  <c:v>0.09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461-4E2D-AFD2-34B88C6C4C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5284224"/>
        <c:axId val="135285760"/>
      </c:barChart>
      <c:catAx>
        <c:axId val="135284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5285760"/>
        <c:crosses val="autoZero"/>
        <c:auto val="1"/>
        <c:lblAlgn val="ctr"/>
        <c:lblOffset val="100"/>
        <c:noMultiLvlLbl val="0"/>
      </c:catAx>
      <c:valAx>
        <c:axId val="13528576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crossAx val="1352842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98692524545543"/>
          <c:y val="0.89874843430135354"/>
          <c:w val="0.26396519879459512"/>
          <c:h val="7.882689856479922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Réponse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Négative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Réponse</c:v>
                </c:pt>
              </c:strCache>
            </c:strRef>
          </c:cat>
          <c:val>
            <c:numRef>
              <c:f>Feuil1!$B$2</c:f>
              <c:numCache>
                <c:formatCode>0.00%</c:formatCode>
                <c:ptCount val="1"/>
                <c:pt idx="0">
                  <c:v>0.19800000000000001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65-411B-A67B-F7CAE81169CF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Incertaine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Réponse</c:v>
                </c:pt>
              </c:strCache>
            </c:strRef>
          </c:cat>
          <c:val>
            <c:numRef>
              <c:f>Feuil1!$C$2</c:f>
              <c:numCache>
                <c:formatCode>0.00%</c:formatCode>
                <c:ptCount val="1"/>
                <c:pt idx="0">
                  <c:v>8.6999999999999994E-2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65-411B-A67B-F7CAE81169CF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Réponse</c:v>
                </c:pt>
              </c:strCache>
            </c:strRef>
          </c:cat>
          <c:val>
            <c:numRef>
              <c:f>Feuil1!$D$2</c:f>
              <c:numCache>
                <c:formatCode>0.00%</c:formatCode>
                <c:ptCount val="1"/>
                <c:pt idx="0">
                  <c:v>0.71399999999999997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65-411B-A67B-F7CAE81169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53234944"/>
        <c:axId val="653232976"/>
      </c:barChart>
      <c:catAx>
        <c:axId val="65323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3232976"/>
        <c:crosses val="autoZero"/>
        <c:auto val="1"/>
        <c:lblAlgn val="ctr"/>
        <c:lblOffset val="100"/>
        <c:noMultiLvlLbl val="0"/>
      </c:catAx>
      <c:valAx>
        <c:axId val="65323297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65323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7F9E07-6C3D-479F-A21D-7D2B9E27FCA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A2CDC0C-0E29-43B6-BC93-EE6AB093D130}">
      <dgm:prSet phldrT="[Texte]" custT="1"/>
      <dgm:spPr/>
      <dgm:t>
        <a:bodyPr/>
        <a:lstStyle/>
        <a:p>
          <a:r>
            <a:rPr lang="fr-FR" sz="1600" b="1" dirty="0"/>
            <a:t>DYSFONCTION D’ORGANE</a:t>
          </a:r>
        </a:p>
      </dgm:t>
    </dgm:pt>
    <dgm:pt modelId="{4C188B51-6A27-449C-801C-68940AFB4E53}" type="parTrans" cxnId="{84B9D871-527F-41E1-BE61-E4E448E31B05}">
      <dgm:prSet/>
      <dgm:spPr/>
      <dgm:t>
        <a:bodyPr/>
        <a:lstStyle/>
        <a:p>
          <a:endParaRPr lang="fr-FR"/>
        </a:p>
      </dgm:t>
    </dgm:pt>
    <dgm:pt modelId="{99D7FE87-B8F3-40AE-A75D-C74C2B15D18D}" type="sibTrans" cxnId="{84B9D871-527F-41E1-BE61-E4E448E31B05}">
      <dgm:prSet/>
      <dgm:spPr/>
      <dgm:t>
        <a:bodyPr/>
        <a:lstStyle/>
        <a:p>
          <a:endParaRPr lang="fr-FR"/>
        </a:p>
      </dgm:t>
    </dgm:pt>
    <dgm:pt modelId="{77EEF5C8-36EE-4967-BD27-FA6BE0284947}">
      <dgm:prSet phldrT="[Texte]"/>
      <dgm:spPr/>
      <dgm:t>
        <a:bodyPr/>
        <a:lstStyle/>
        <a:p>
          <a:r>
            <a:rPr lang="fr-FR" dirty="0"/>
            <a:t>Circulation</a:t>
          </a:r>
        </a:p>
      </dgm:t>
    </dgm:pt>
    <dgm:pt modelId="{582F94C1-868D-4D2C-AE80-D799566CEEF8}" type="parTrans" cxnId="{F3D28FAB-8088-49FF-BC8A-742E49CE6F46}">
      <dgm:prSet/>
      <dgm:spPr/>
      <dgm:t>
        <a:bodyPr/>
        <a:lstStyle/>
        <a:p>
          <a:endParaRPr lang="fr-FR"/>
        </a:p>
      </dgm:t>
    </dgm:pt>
    <dgm:pt modelId="{8296C337-0A7A-4789-8E71-3DF3EEFB2E7C}" type="sibTrans" cxnId="{F3D28FAB-8088-49FF-BC8A-742E49CE6F46}">
      <dgm:prSet/>
      <dgm:spPr/>
      <dgm:t>
        <a:bodyPr/>
        <a:lstStyle/>
        <a:p>
          <a:endParaRPr lang="fr-FR"/>
        </a:p>
      </dgm:t>
    </dgm:pt>
    <dgm:pt modelId="{D9BDD7B7-0FFE-4501-89F0-92C98E71F64B}">
      <dgm:prSet phldrT="[Texte]"/>
      <dgm:spPr/>
      <dgm:t>
        <a:bodyPr/>
        <a:lstStyle/>
        <a:p>
          <a:r>
            <a:rPr lang="fr-FR" dirty="0"/>
            <a:t>Métabolisme cellulaire</a:t>
          </a:r>
        </a:p>
      </dgm:t>
    </dgm:pt>
    <dgm:pt modelId="{F50780A6-6844-4B58-BE8F-C956D19025AA}" type="parTrans" cxnId="{CE012B2B-A04A-467D-9665-A3CCCD1B2749}">
      <dgm:prSet/>
      <dgm:spPr/>
      <dgm:t>
        <a:bodyPr/>
        <a:lstStyle/>
        <a:p>
          <a:endParaRPr lang="fr-FR"/>
        </a:p>
      </dgm:t>
    </dgm:pt>
    <dgm:pt modelId="{802B05D6-6CCC-4C63-8AB2-0A205D19A8C8}" type="sibTrans" cxnId="{CE012B2B-A04A-467D-9665-A3CCCD1B2749}">
      <dgm:prSet/>
      <dgm:spPr/>
      <dgm:t>
        <a:bodyPr/>
        <a:lstStyle/>
        <a:p>
          <a:endParaRPr lang="fr-FR"/>
        </a:p>
      </dgm:t>
    </dgm:pt>
    <dgm:pt modelId="{78BD47B3-E73F-41EA-8B87-52E7ACF00050}">
      <dgm:prSet phldrT="[Texte]"/>
      <dgm:spPr/>
      <dgm:t>
        <a:bodyPr/>
        <a:lstStyle/>
        <a:p>
          <a:r>
            <a:rPr lang="fr-FR" dirty="0"/>
            <a:t>Inflammation</a:t>
          </a:r>
        </a:p>
        <a:p>
          <a:r>
            <a:rPr lang="fr-FR" dirty="0" err="1"/>
            <a:t>Immuno</a:t>
          </a:r>
          <a:r>
            <a:rPr lang="fr-FR" dirty="0"/>
            <a:t>.</a:t>
          </a:r>
        </a:p>
      </dgm:t>
    </dgm:pt>
    <dgm:pt modelId="{A87B89E8-C97B-43B1-9960-996CF5D1D243}" type="parTrans" cxnId="{D97C6BD7-BE74-43DA-A1FB-46DC5D8FCBD8}">
      <dgm:prSet/>
      <dgm:spPr/>
      <dgm:t>
        <a:bodyPr/>
        <a:lstStyle/>
        <a:p>
          <a:endParaRPr lang="fr-FR"/>
        </a:p>
      </dgm:t>
    </dgm:pt>
    <dgm:pt modelId="{01E9CE53-780D-49DB-83A7-B1E26B73473D}" type="sibTrans" cxnId="{D97C6BD7-BE74-43DA-A1FB-46DC5D8FCBD8}">
      <dgm:prSet/>
      <dgm:spPr/>
      <dgm:t>
        <a:bodyPr/>
        <a:lstStyle/>
        <a:p>
          <a:endParaRPr lang="fr-FR"/>
        </a:p>
      </dgm:t>
    </dgm:pt>
    <dgm:pt modelId="{28C59094-41DB-4FDE-8CEA-C13B03E4CF0D}" type="pres">
      <dgm:prSet presAssocID="{3B7F9E07-6C3D-479F-A21D-7D2B9E27FCA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35E123-2C48-4839-92B8-92824F33EA52}" type="pres">
      <dgm:prSet presAssocID="{3A2CDC0C-0E29-43B6-BC93-EE6AB093D130}" presName="centerShape" presStyleLbl="node0" presStyleIdx="0" presStyleCnt="1" custScaleX="111545" custScaleY="117357"/>
      <dgm:spPr/>
    </dgm:pt>
    <dgm:pt modelId="{CC89CA61-F61A-4379-9B49-9CD27ED84C51}" type="pres">
      <dgm:prSet presAssocID="{582F94C1-868D-4D2C-AE80-D799566CEEF8}" presName="parTrans" presStyleLbl="bgSibTrans2D1" presStyleIdx="0" presStyleCnt="3"/>
      <dgm:spPr/>
    </dgm:pt>
    <dgm:pt modelId="{9ED2CFCD-3AF3-4ADB-B174-DA451D1172CA}" type="pres">
      <dgm:prSet presAssocID="{77EEF5C8-36EE-4967-BD27-FA6BE0284947}" presName="node" presStyleLbl="node1" presStyleIdx="0" presStyleCnt="3">
        <dgm:presLayoutVars>
          <dgm:bulletEnabled val="1"/>
        </dgm:presLayoutVars>
      </dgm:prSet>
      <dgm:spPr/>
    </dgm:pt>
    <dgm:pt modelId="{E87BE5E1-4E24-412F-B418-3877AEBF472B}" type="pres">
      <dgm:prSet presAssocID="{F50780A6-6844-4B58-BE8F-C956D19025AA}" presName="parTrans" presStyleLbl="bgSibTrans2D1" presStyleIdx="1" presStyleCnt="3"/>
      <dgm:spPr/>
    </dgm:pt>
    <dgm:pt modelId="{0DBDB896-F17B-4780-8DDA-2E14DDAB3367}" type="pres">
      <dgm:prSet presAssocID="{D9BDD7B7-0FFE-4501-89F0-92C98E71F64B}" presName="node" presStyleLbl="node1" presStyleIdx="1" presStyleCnt="3">
        <dgm:presLayoutVars>
          <dgm:bulletEnabled val="1"/>
        </dgm:presLayoutVars>
      </dgm:prSet>
      <dgm:spPr/>
    </dgm:pt>
    <dgm:pt modelId="{760C5CF6-5379-4A5D-9C79-D1767DE91F83}" type="pres">
      <dgm:prSet presAssocID="{A87B89E8-C97B-43B1-9960-996CF5D1D243}" presName="parTrans" presStyleLbl="bgSibTrans2D1" presStyleIdx="2" presStyleCnt="3"/>
      <dgm:spPr/>
    </dgm:pt>
    <dgm:pt modelId="{CE95AF3C-61BA-4498-B510-2527AEAAF838}" type="pres">
      <dgm:prSet presAssocID="{78BD47B3-E73F-41EA-8B87-52E7ACF00050}" presName="node" presStyleLbl="node1" presStyleIdx="2" presStyleCnt="3">
        <dgm:presLayoutVars>
          <dgm:bulletEnabled val="1"/>
        </dgm:presLayoutVars>
      </dgm:prSet>
      <dgm:spPr/>
    </dgm:pt>
  </dgm:ptLst>
  <dgm:cxnLst>
    <dgm:cxn modelId="{A633F80A-EE4A-40F6-AE65-C982789C3D5F}" type="presOf" srcId="{78BD47B3-E73F-41EA-8B87-52E7ACF00050}" destId="{CE95AF3C-61BA-4498-B510-2527AEAAF838}" srcOrd="0" destOrd="0" presId="urn:microsoft.com/office/officeart/2005/8/layout/radial4"/>
    <dgm:cxn modelId="{38863E20-2013-4B4A-BC98-15EE35E84927}" type="presOf" srcId="{77EEF5C8-36EE-4967-BD27-FA6BE0284947}" destId="{9ED2CFCD-3AF3-4ADB-B174-DA451D1172CA}" srcOrd="0" destOrd="0" presId="urn:microsoft.com/office/officeart/2005/8/layout/radial4"/>
    <dgm:cxn modelId="{CE012B2B-A04A-467D-9665-A3CCCD1B2749}" srcId="{3A2CDC0C-0E29-43B6-BC93-EE6AB093D130}" destId="{D9BDD7B7-0FFE-4501-89F0-92C98E71F64B}" srcOrd="1" destOrd="0" parTransId="{F50780A6-6844-4B58-BE8F-C956D19025AA}" sibTransId="{802B05D6-6CCC-4C63-8AB2-0A205D19A8C8}"/>
    <dgm:cxn modelId="{C910723E-DE27-42BB-A9EE-4E1D53C98915}" type="presOf" srcId="{D9BDD7B7-0FFE-4501-89F0-92C98E71F64B}" destId="{0DBDB896-F17B-4780-8DDA-2E14DDAB3367}" srcOrd="0" destOrd="0" presId="urn:microsoft.com/office/officeart/2005/8/layout/radial4"/>
    <dgm:cxn modelId="{84B9D871-527F-41E1-BE61-E4E448E31B05}" srcId="{3B7F9E07-6C3D-479F-A21D-7D2B9E27FCAA}" destId="{3A2CDC0C-0E29-43B6-BC93-EE6AB093D130}" srcOrd="0" destOrd="0" parTransId="{4C188B51-6A27-449C-801C-68940AFB4E53}" sibTransId="{99D7FE87-B8F3-40AE-A75D-C74C2B15D18D}"/>
    <dgm:cxn modelId="{37EA1E57-FFC9-4F75-9CDD-4186A8E93AB5}" type="presOf" srcId="{A87B89E8-C97B-43B1-9960-996CF5D1D243}" destId="{760C5CF6-5379-4A5D-9C79-D1767DE91F83}" srcOrd="0" destOrd="0" presId="urn:microsoft.com/office/officeart/2005/8/layout/radial4"/>
    <dgm:cxn modelId="{C2779598-5008-4726-9F43-EAADF9E2B105}" type="presOf" srcId="{3A2CDC0C-0E29-43B6-BC93-EE6AB093D130}" destId="{0C35E123-2C48-4839-92B8-92824F33EA52}" srcOrd="0" destOrd="0" presId="urn:microsoft.com/office/officeart/2005/8/layout/radial4"/>
    <dgm:cxn modelId="{AE3ECC9E-E8B6-4E82-9DA1-CB35C44EB5AC}" type="presOf" srcId="{F50780A6-6844-4B58-BE8F-C956D19025AA}" destId="{E87BE5E1-4E24-412F-B418-3877AEBF472B}" srcOrd="0" destOrd="0" presId="urn:microsoft.com/office/officeart/2005/8/layout/radial4"/>
    <dgm:cxn modelId="{F3D28FAB-8088-49FF-BC8A-742E49CE6F46}" srcId="{3A2CDC0C-0E29-43B6-BC93-EE6AB093D130}" destId="{77EEF5C8-36EE-4967-BD27-FA6BE0284947}" srcOrd="0" destOrd="0" parTransId="{582F94C1-868D-4D2C-AE80-D799566CEEF8}" sibTransId="{8296C337-0A7A-4789-8E71-3DF3EEFB2E7C}"/>
    <dgm:cxn modelId="{B88E4BB0-8EA3-4BE5-95BA-BD7196197D98}" type="presOf" srcId="{3B7F9E07-6C3D-479F-A21D-7D2B9E27FCAA}" destId="{28C59094-41DB-4FDE-8CEA-C13B03E4CF0D}" srcOrd="0" destOrd="0" presId="urn:microsoft.com/office/officeart/2005/8/layout/radial4"/>
    <dgm:cxn modelId="{8DF44ABE-2F67-4418-B8D4-8EDEAB7B9BF9}" type="presOf" srcId="{582F94C1-868D-4D2C-AE80-D799566CEEF8}" destId="{CC89CA61-F61A-4379-9B49-9CD27ED84C51}" srcOrd="0" destOrd="0" presId="urn:microsoft.com/office/officeart/2005/8/layout/radial4"/>
    <dgm:cxn modelId="{D97C6BD7-BE74-43DA-A1FB-46DC5D8FCBD8}" srcId="{3A2CDC0C-0E29-43B6-BC93-EE6AB093D130}" destId="{78BD47B3-E73F-41EA-8B87-52E7ACF00050}" srcOrd="2" destOrd="0" parTransId="{A87B89E8-C97B-43B1-9960-996CF5D1D243}" sibTransId="{01E9CE53-780D-49DB-83A7-B1E26B73473D}"/>
    <dgm:cxn modelId="{1E025FA9-0E3D-4E54-96F9-E795E9B636DF}" type="presParOf" srcId="{28C59094-41DB-4FDE-8CEA-C13B03E4CF0D}" destId="{0C35E123-2C48-4839-92B8-92824F33EA52}" srcOrd="0" destOrd="0" presId="urn:microsoft.com/office/officeart/2005/8/layout/radial4"/>
    <dgm:cxn modelId="{D14AC3A9-63A4-4520-A5C5-8857ED4CD1EC}" type="presParOf" srcId="{28C59094-41DB-4FDE-8CEA-C13B03E4CF0D}" destId="{CC89CA61-F61A-4379-9B49-9CD27ED84C51}" srcOrd="1" destOrd="0" presId="urn:microsoft.com/office/officeart/2005/8/layout/radial4"/>
    <dgm:cxn modelId="{BAA54B48-254C-4A85-9645-EEC8608FCC38}" type="presParOf" srcId="{28C59094-41DB-4FDE-8CEA-C13B03E4CF0D}" destId="{9ED2CFCD-3AF3-4ADB-B174-DA451D1172CA}" srcOrd="2" destOrd="0" presId="urn:microsoft.com/office/officeart/2005/8/layout/radial4"/>
    <dgm:cxn modelId="{EE485048-4904-434A-B544-6C909DF0DF21}" type="presParOf" srcId="{28C59094-41DB-4FDE-8CEA-C13B03E4CF0D}" destId="{E87BE5E1-4E24-412F-B418-3877AEBF472B}" srcOrd="3" destOrd="0" presId="urn:microsoft.com/office/officeart/2005/8/layout/radial4"/>
    <dgm:cxn modelId="{612EB396-BA80-4275-9558-F352BD51AC92}" type="presParOf" srcId="{28C59094-41DB-4FDE-8CEA-C13B03E4CF0D}" destId="{0DBDB896-F17B-4780-8DDA-2E14DDAB3367}" srcOrd="4" destOrd="0" presId="urn:microsoft.com/office/officeart/2005/8/layout/radial4"/>
    <dgm:cxn modelId="{8AA80E23-A451-4C6E-85C4-8358DF40BC80}" type="presParOf" srcId="{28C59094-41DB-4FDE-8CEA-C13B03E4CF0D}" destId="{760C5CF6-5379-4A5D-9C79-D1767DE91F83}" srcOrd="5" destOrd="0" presId="urn:microsoft.com/office/officeart/2005/8/layout/radial4"/>
    <dgm:cxn modelId="{7F689FFA-E43A-4BB0-A460-93D451F5ABD5}" type="presParOf" srcId="{28C59094-41DB-4FDE-8CEA-C13B03E4CF0D}" destId="{CE95AF3C-61BA-4498-B510-2527AEAAF83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7F9E07-6C3D-479F-A21D-7D2B9E27FCA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A2CDC0C-0E29-43B6-BC93-EE6AB093D130}">
      <dgm:prSet phldrT="[Texte]" custT="1"/>
      <dgm:spPr/>
      <dgm:t>
        <a:bodyPr/>
        <a:lstStyle/>
        <a:p>
          <a:r>
            <a:rPr lang="fr-FR" sz="1600" b="1" dirty="0"/>
            <a:t>DYSFONCTION D’ORGANE</a:t>
          </a:r>
        </a:p>
      </dgm:t>
    </dgm:pt>
    <dgm:pt modelId="{4C188B51-6A27-449C-801C-68940AFB4E53}" type="parTrans" cxnId="{84B9D871-527F-41E1-BE61-E4E448E31B05}">
      <dgm:prSet/>
      <dgm:spPr/>
      <dgm:t>
        <a:bodyPr/>
        <a:lstStyle/>
        <a:p>
          <a:endParaRPr lang="fr-FR"/>
        </a:p>
      </dgm:t>
    </dgm:pt>
    <dgm:pt modelId="{99D7FE87-B8F3-40AE-A75D-C74C2B15D18D}" type="sibTrans" cxnId="{84B9D871-527F-41E1-BE61-E4E448E31B05}">
      <dgm:prSet/>
      <dgm:spPr/>
      <dgm:t>
        <a:bodyPr/>
        <a:lstStyle/>
        <a:p>
          <a:endParaRPr lang="fr-FR"/>
        </a:p>
      </dgm:t>
    </dgm:pt>
    <dgm:pt modelId="{77EEF5C8-36EE-4967-BD27-FA6BE0284947}">
      <dgm:prSet phldrT="[Texte]"/>
      <dgm:spPr/>
      <dgm:t>
        <a:bodyPr/>
        <a:lstStyle/>
        <a:p>
          <a:r>
            <a:rPr lang="fr-FR" dirty="0"/>
            <a:t>Circulation</a:t>
          </a:r>
        </a:p>
      </dgm:t>
    </dgm:pt>
    <dgm:pt modelId="{582F94C1-868D-4D2C-AE80-D799566CEEF8}" type="parTrans" cxnId="{F3D28FAB-8088-49FF-BC8A-742E49CE6F46}">
      <dgm:prSet/>
      <dgm:spPr/>
      <dgm:t>
        <a:bodyPr/>
        <a:lstStyle/>
        <a:p>
          <a:endParaRPr lang="fr-FR"/>
        </a:p>
      </dgm:t>
    </dgm:pt>
    <dgm:pt modelId="{8296C337-0A7A-4789-8E71-3DF3EEFB2E7C}" type="sibTrans" cxnId="{F3D28FAB-8088-49FF-BC8A-742E49CE6F46}">
      <dgm:prSet/>
      <dgm:spPr/>
      <dgm:t>
        <a:bodyPr/>
        <a:lstStyle/>
        <a:p>
          <a:endParaRPr lang="fr-FR"/>
        </a:p>
      </dgm:t>
    </dgm:pt>
    <dgm:pt modelId="{D9BDD7B7-0FFE-4501-89F0-92C98E71F64B}">
      <dgm:prSet phldrT="[Texte]"/>
      <dgm:spPr/>
      <dgm:t>
        <a:bodyPr/>
        <a:lstStyle/>
        <a:p>
          <a:r>
            <a:rPr lang="fr-FR" dirty="0"/>
            <a:t>Métabolisme cellulaire</a:t>
          </a:r>
        </a:p>
      </dgm:t>
    </dgm:pt>
    <dgm:pt modelId="{F50780A6-6844-4B58-BE8F-C956D19025AA}" type="parTrans" cxnId="{CE012B2B-A04A-467D-9665-A3CCCD1B2749}">
      <dgm:prSet/>
      <dgm:spPr/>
      <dgm:t>
        <a:bodyPr/>
        <a:lstStyle/>
        <a:p>
          <a:endParaRPr lang="fr-FR"/>
        </a:p>
      </dgm:t>
    </dgm:pt>
    <dgm:pt modelId="{802B05D6-6CCC-4C63-8AB2-0A205D19A8C8}" type="sibTrans" cxnId="{CE012B2B-A04A-467D-9665-A3CCCD1B2749}">
      <dgm:prSet/>
      <dgm:spPr/>
      <dgm:t>
        <a:bodyPr/>
        <a:lstStyle/>
        <a:p>
          <a:endParaRPr lang="fr-FR"/>
        </a:p>
      </dgm:t>
    </dgm:pt>
    <dgm:pt modelId="{78BD47B3-E73F-41EA-8B87-52E7ACF00050}">
      <dgm:prSet phldrT="[Texte]"/>
      <dgm:spPr/>
      <dgm:t>
        <a:bodyPr/>
        <a:lstStyle/>
        <a:p>
          <a:r>
            <a:rPr lang="fr-FR" dirty="0"/>
            <a:t>Inflammation</a:t>
          </a:r>
        </a:p>
        <a:p>
          <a:r>
            <a:rPr lang="fr-FR" dirty="0" err="1"/>
            <a:t>Immuno</a:t>
          </a:r>
          <a:r>
            <a:rPr lang="fr-FR" dirty="0"/>
            <a:t>.</a:t>
          </a:r>
        </a:p>
      </dgm:t>
    </dgm:pt>
    <dgm:pt modelId="{A87B89E8-C97B-43B1-9960-996CF5D1D243}" type="parTrans" cxnId="{D97C6BD7-BE74-43DA-A1FB-46DC5D8FCBD8}">
      <dgm:prSet/>
      <dgm:spPr/>
      <dgm:t>
        <a:bodyPr/>
        <a:lstStyle/>
        <a:p>
          <a:endParaRPr lang="fr-FR"/>
        </a:p>
      </dgm:t>
    </dgm:pt>
    <dgm:pt modelId="{01E9CE53-780D-49DB-83A7-B1E26B73473D}" type="sibTrans" cxnId="{D97C6BD7-BE74-43DA-A1FB-46DC5D8FCBD8}">
      <dgm:prSet/>
      <dgm:spPr/>
      <dgm:t>
        <a:bodyPr/>
        <a:lstStyle/>
        <a:p>
          <a:endParaRPr lang="fr-FR"/>
        </a:p>
      </dgm:t>
    </dgm:pt>
    <dgm:pt modelId="{28C59094-41DB-4FDE-8CEA-C13B03E4CF0D}" type="pres">
      <dgm:prSet presAssocID="{3B7F9E07-6C3D-479F-A21D-7D2B9E27FCA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35E123-2C48-4839-92B8-92824F33EA52}" type="pres">
      <dgm:prSet presAssocID="{3A2CDC0C-0E29-43B6-BC93-EE6AB093D130}" presName="centerShape" presStyleLbl="node0" presStyleIdx="0" presStyleCnt="1" custScaleX="111545" custScaleY="117357"/>
      <dgm:spPr/>
    </dgm:pt>
    <dgm:pt modelId="{CC89CA61-F61A-4379-9B49-9CD27ED84C51}" type="pres">
      <dgm:prSet presAssocID="{582F94C1-868D-4D2C-AE80-D799566CEEF8}" presName="parTrans" presStyleLbl="bgSibTrans2D1" presStyleIdx="0" presStyleCnt="3"/>
      <dgm:spPr/>
    </dgm:pt>
    <dgm:pt modelId="{9ED2CFCD-3AF3-4ADB-B174-DA451D1172CA}" type="pres">
      <dgm:prSet presAssocID="{77EEF5C8-36EE-4967-BD27-FA6BE0284947}" presName="node" presStyleLbl="node1" presStyleIdx="0" presStyleCnt="3">
        <dgm:presLayoutVars>
          <dgm:bulletEnabled val="1"/>
        </dgm:presLayoutVars>
      </dgm:prSet>
      <dgm:spPr/>
    </dgm:pt>
    <dgm:pt modelId="{E87BE5E1-4E24-412F-B418-3877AEBF472B}" type="pres">
      <dgm:prSet presAssocID="{F50780A6-6844-4B58-BE8F-C956D19025AA}" presName="parTrans" presStyleLbl="bgSibTrans2D1" presStyleIdx="1" presStyleCnt="3"/>
      <dgm:spPr/>
    </dgm:pt>
    <dgm:pt modelId="{0DBDB896-F17B-4780-8DDA-2E14DDAB3367}" type="pres">
      <dgm:prSet presAssocID="{D9BDD7B7-0FFE-4501-89F0-92C98E71F64B}" presName="node" presStyleLbl="node1" presStyleIdx="1" presStyleCnt="3">
        <dgm:presLayoutVars>
          <dgm:bulletEnabled val="1"/>
        </dgm:presLayoutVars>
      </dgm:prSet>
      <dgm:spPr/>
    </dgm:pt>
    <dgm:pt modelId="{760C5CF6-5379-4A5D-9C79-D1767DE91F83}" type="pres">
      <dgm:prSet presAssocID="{A87B89E8-C97B-43B1-9960-996CF5D1D243}" presName="parTrans" presStyleLbl="bgSibTrans2D1" presStyleIdx="2" presStyleCnt="3"/>
      <dgm:spPr/>
    </dgm:pt>
    <dgm:pt modelId="{CE95AF3C-61BA-4498-B510-2527AEAAF838}" type="pres">
      <dgm:prSet presAssocID="{78BD47B3-E73F-41EA-8B87-52E7ACF00050}" presName="node" presStyleLbl="node1" presStyleIdx="2" presStyleCnt="3">
        <dgm:presLayoutVars>
          <dgm:bulletEnabled val="1"/>
        </dgm:presLayoutVars>
      </dgm:prSet>
      <dgm:spPr/>
    </dgm:pt>
  </dgm:ptLst>
  <dgm:cxnLst>
    <dgm:cxn modelId="{A633F80A-EE4A-40F6-AE65-C982789C3D5F}" type="presOf" srcId="{78BD47B3-E73F-41EA-8B87-52E7ACF00050}" destId="{CE95AF3C-61BA-4498-B510-2527AEAAF838}" srcOrd="0" destOrd="0" presId="urn:microsoft.com/office/officeart/2005/8/layout/radial4"/>
    <dgm:cxn modelId="{38863E20-2013-4B4A-BC98-15EE35E84927}" type="presOf" srcId="{77EEF5C8-36EE-4967-BD27-FA6BE0284947}" destId="{9ED2CFCD-3AF3-4ADB-B174-DA451D1172CA}" srcOrd="0" destOrd="0" presId="urn:microsoft.com/office/officeart/2005/8/layout/radial4"/>
    <dgm:cxn modelId="{CE012B2B-A04A-467D-9665-A3CCCD1B2749}" srcId="{3A2CDC0C-0E29-43B6-BC93-EE6AB093D130}" destId="{D9BDD7B7-0FFE-4501-89F0-92C98E71F64B}" srcOrd="1" destOrd="0" parTransId="{F50780A6-6844-4B58-BE8F-C956D19025AA}" sibTransId="{802B05D6-6CCC-4C63-8AB2-0A205D19A8C8}"/>
    <dgm:cxn modelId="{C910723E-DE27-42BB-A9EE-4E1D53C98915}" type="presOf" srcId="{D9BDD7B7-0FFE-4501-89F0-92C98E71F64B}" destId="{0DBDB896-F17B-4780-8DDA-2E14DDAB3367}" srcOrd="0" destOrd="0" presId="urn:microsoft.com/office/officeart/2005/8/layout/radial4"/>
    <dgm:cxn modelId="{84B9D871-527F-41E1-BE61-E4E448E31B05}" srcId="{3B7F9E07-6C3D-479F-A21D-7D2B9E27FCAA}" destId="{3A2CDC0C-0E29-43B6-BC93-EE6AB093D130}" srcOrd="0" destOrd="0" parTransId="{4C188B51-6A27-449C-801C-68940AFB4E53}" sibTransId="{99D7FE87-B8F3-40AE-A75D-C74C2B15D18D}"/>
    <dgm:cxn modelId="{37EA1E57-FFC9-4F75-9CDD-4186A8E93AB5}" type="presOf" srcId="{A87B89E8-C97B-43B1-9960-996CF5D1D243}" destId="{760C5CF6-5379-4A5D-9C79-D1767DE91F83}" srcOrd="0" destOrd="0" presId="urn:microsoft.com/office/officeart/2005/8/layout/radial4"/>
    <dgm:cxn modelId="{C2779598-5008-4726-9F43-EAADF9E2B105}" type="presOf" srcId="{3A2CDC0C-0E29-43B6-BC93-EE6AB093D130}" destId="{0C35E123-2C48-4839-92B8-92824F33EA52}" srcOrd="0" destOrd="0" presId="urn:microsoft.com/office/officeart/2005/8/layout/radial4"/>
    <dgm:cxn modelId="{AE3ECC9E-E8B6-4E82-9DA1-CB35C44EB5AC}" type="presOf" srcId="{F50780A6-6844-4B58-BE8F-C956D19025AA}" destId="{E87BE5E1-4E24-412F-B418-3877AEBF472B}" srcOrd="0" destOrd="0" presId="urn:microsoft.com/office/officeart/2005/8/layout/radial4"/>
    <dgm:cxn modelId="{F3D28FAB-8088-49FF-BC8A-742E49CE6F46}" srcId="{3A2CDC0C-0E29-43B6-BC93-EE6AB093D130}" destId="{77EEF5C8-36EE-4967-BD27-FA6BE0284947}" srcOrd="0" destOrd="0" parTransId="{582F94C1-868D-4D2C-AE80-D799566CEEF8}" sibTransId="{8296C337-0A7A-4789-8E71-3DF3EEFB2E7C}"/>
    <dgm:cxn modelId="{B88E4BB0-8EA3-4BE5-95BA-BD7196197D98}" type="presOf" srcId="{3B7F9E07-6C3D-479F-A21D-7D2B9E27FCAA}" destId="{28C59094-41DB-4FDE-8CEA-C13B03E4CF0D}" srcOrd="0" destOrd="0" presId="urn:microsoft.com/office/officeart/2005/8/layout/radial4"/>
    <dgm:cxn modelId="{8DF44ABE-2F67-4418-B8D4-8EDEAB7B9BF9}" type="presOf" srcId="{582F94C1-868D-4D2C-AE80-D799566CEEF8}" destId="{CC89CA61-F61A-4379-9B49-9CD27ED84C51}" srcOrd="0" destOrd="0" presId="urn:microsoft.com/office/officeart/2005/8/layout/radial4"/>
    <dgm:cxn modelId="{D97C6BD7-BE74-43DA-A1FB-46DC5D8FCBD8}" srcId="{3A2CDC0C-0E29-43B6-BC93-EE6AB093D130}" destId="{78BD47B3-E73F-41EA-8B87-52E7ACF00050}" srcOrd="2" destOrd="0" parTransId="{A87B89E8-C97B-43B1-9960-996CF5D1D243}" sibTransId="{01E9CE53-780D-49DB-83A7-B1E26B73473D}"/>
    <dgm:cxn modelId="{1E025FA9-0E3D-4E54-96F9-E795E9B636DF}" type="presParOf" srcId="{28C59094-41DB-4FDE-8CEA-C13B03E4CF0D}" destId="{0C35E123-2C48-4839-92B8-92824F33EA52}" srcOrd="0" destOrd="0" presId="urn:microsoft.com/office/officeart/2005/8/layout/radial4"/>
    <dgm:cxn modelId="{D14AC3A9-63A4-4520-A5C5-8857ED4CD1EC}" type="presParOf" srcId="{28C59094-41DB-4FDE-8CEA-C13B03E4CF0D}" destId="{CC89CA61-F61A-4379-9B49-9CD27ED84C51}" srcOrd="1" destOrd="0" presId="urn:microsoft.com/office/officeart/2005/8/layout/radial4"/>
    <dgm:cxn modelId="{BAA54B48-254C-4A85-9645-EEC8608FCC38}" type="presParOf" srcId="{28C59094-41DB-4FDE-8CEA-C13B03E4CF0D}" destId="{9ED2CFCD-3AF3-4ADB-B174-DA451D1172CA}" srcOrd="2" destOrd="0" presId="urn:microsoft.com/office/officeart/2005/8/layout/radial4"/>
    <dgm:cxn modelId="{EE485048-4904-434A-B544-6C909DF0DF21}" type="presParOf" srcId="{28C59094-41DB-4FDE-8CEA-C13B03E4CF0D}" destId="{E87BE5E1-4E24-412F-B418-3877AEBF472B}" srcOrd="3" destOrd="0" presId="urn:microsoft.com/office/officeart/2005/8/layout/radial4"/>
    <dgm:cxn modelId="{612EB396-BA80-4275-9558-F352BD51AC92}" type="presParOf" srcId="{28C59094-41DB-4FDE-8CEA-C13B03E4CF0D}" destId="{0DBDB896-F17B-4780-8DDA-2E14DDAB3367}" srcOrd="4" destOrd="0" presId="urn:microsoft.com/office/officeart/2005/8/layout/radial4"/>
    <dgm:cxn modelId="{8AA80E23-A451-4C6E-85C4-8358DF40BC80}" type="presParOf" srcId="{28C59094-41DB-4FDE-8CEA-C13B03E4CF0D}" destId="{760C5CF6-5379-4A5D-9C79-D1767DE91F83}" srcOrd="5" destOrd="0" presId="urn:microsoft.com/office/officeart/2005/8/layout/radial4"/>
    <dgm:cxn modelId="{7F689FFA-E43A-4BB0-A460-93D451F5ABD5}" type="presParOf" srcId="{28C59094-41DB-4FDE-8CEA-C13B03E4CF0D}" destId="{CE95AF3C-61BA-4498-B510-2527AEAAF83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7F9E07-6C3D-479F-A21D-7D2B9E27FCA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A2CDC0C-0E29-43B6-BC93-EE6AB093D130}">
      <dgm:prSet phldrT="[Texte]" custT="1"/>
      <dgm:spPr/>
      <dgm:t>
        <a:bodyPr/>
        <a:lstStyle/>
        <a:p>
          <a:r>
            <a:rPr lang="fr-FR" sz="1600" b="1" dirty="0"/>
            <a:t>DYSFONCTION D’ORGANE</a:t>
          </a:r>
        </a:p>
      </dgm:t>
    </dgm:pt>
    <dgm:pt modelId="{4C188B51-6A27-449C-801C-68940AFB4E53}" type="parTrans" cxnId="{84B9D871-527F-41E1-BE61-E4E448E31B05}">
      <dgm:prSet/>
      <dgm:spPr/>
      <dgm:t>
        <a:bodyPr/>
        <a:lstStyle/>
        <a:p>
          <a:endParaRPr lang="fr-FR"/>
        </a:p>
      </dgm:t>
    </dgm:pt>
    <dgm:pt modelId="{99D7FE87-B8F3-40AE-A75D-C74C2B15D18D}" type="sibTrans" cxnId="{84B9D871-527F-41E1-BE61-E4E448E31B05}">
      <dgm:prSet/>
      <dgm:spPr/>
      <dgm:t>
        <a:bodyPr/>
        <a:lstStyle/>
        <a:p>
          <a:endParaRPr lang="fr-FR"/>
        </a:p>
      </dgm:t>
    </dgm:pt>
    <dgm:pt modelId="{77EEF5C8-36EE-4967-BD27-FA6BE0284947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Circulation</a:t>
          </a:r>
        </a:p>
      </dgm:t>
    </dgm:pt>
    <dgm:pt modelId="{582F94C1-868D-4D2C-AE80-D799566CEEF8}" type="parTrans" cxnId="{F3D28FAB-8088-49FF-BC8A-742E49CE6F46}">
      <dgm:prSet/>
      <dgm:spPr/>
      <dgm:t>
        <a:bodyPr/>
        <a:lstStyle/>
        <a:p>
          <a:endParaRPr lang="fr-FR"/>
        </a:p>
      </dgm:t>
    </dgm:pt>
    <dgm:pt modelId="{8296C337-0A7A-4789-8E71-3DF3EEFB2E7C}" type="sibTrans" cxnId="{F3D28FAB-8088-49FF-BC8A-742E49CE6F46}">
      <dgm:prSet/>
      <dgm:spPr/>
      <dgm:t>
        <a:bodyPr/>
        <a:lstStyle/>
        <a:p>
          <a:endParaRPr lang="fr-FR"/>
        </a:p>
      </dgm:t>
    </dgm:pt>
    <dgm:pt modelId="{D9BDD7B7-0FFE-4501-89F0-92C98E71F64B}">
      <dgm:prSet phldrT="[Texte]"/>
      <dgm:spPr/>
      <dgm:t>
        <a:bodyPr/>
        <a:lstStyle/>
        <a:p>
          <a:r>
            <a:rPr lang="fr-FR" dirty="0"/>
            <a:t>Métabolisme cellulaire</a:t>
          </a:r>
        </a:p>
      </dgm:t>
    </dgm:pt>
    <dgm:pt modelId="{F50780A6-6844-4B58-BE8F-C956D19025AA}" type="parTrans" cxnId="{CE012B2B-A04A-467D-9665-A3CCCD1B2749}">
      <dgm:prSet/>
      <dgm:spPr/>
      <dgm:t>
        <a:bodyPr/>
        <a:lstStyle/>
        <a:p>
          <a:endParaRPr lang="fr-FR"/>
        </a:p>
      </dgm:t>
    </dgm:pt>
    <dgm:pt modelId="{802B05D6-6CCC-4C63-8AB2-0A205D19A8C8}" type="sibTrans" cxnId="{CE012B2B-A04A-467D-9665-A3CCCD1B2749}">
      <dgm:prSet/>
      <dgm:spPr/>
      <dgm:t>
        <a:bodyPr/>
        <a:lstStyle/>
        <a:p>
          <a:endParaRPr lang="fr-FR"/>
        </a:p>
      </dgm:t>
    </dgm:pt>
    <dgm:pt modelId="{78BD47B3-E73F-41EA-8B87-52E7ACF00050}">
      <dgm:prSet phldrT="[Texte]"/>
      <dgm:spPr/>
      <dgm:t>
        <a:bodyPr/>
        <a:lstStyle/>
        <a:p>
          <a:r>
            <a:rPr lang="fr-FR" dirty="0"/>
            <a:t>Inflammation</a:t>
          </a:r>
        </a:p>
        <a:p>
          <a:r>
            <a:rPr lang="fr-FR" dirty="0" err="1"/>
            <a:t>Immuno</a:t>
          </a:r>
          <a:r>
            <a:rPr lang="fr-FR" dirty="0"/>
            <a:t>.</a:t>
          </a:r>
        </a:p>
      </dgm:t>
    </dgm:pt>
    <dgm:pt modelId="{A87B89E8-C97B-43B1-9960-996CF5D1D243}" type="parTrans" cxnId="{D97C6BD7-BE74-43DA-A1FB-46DC5D8FCBD8}">
      <dgm:prSet/>
      <dgm:spPr/>
      <dgm:t>
        <a:bodyPr/>
        <a:lstStyle/>
        <a:p>
          <a:endParaRPr lang="fr-FR"/>
        </a:p>
      </dgm:t>
    </dgm:pt>
    <dgm:pt modelId="{01E9CE53-780D-49DB-83A7-B1E26B73473D}" type="sibTrans" cxnId="{D97C6BD7-BE74-43DA-A1FB-46DC5D8FCBD8}">
      <dgm:prSet/>
      <dgm:spPr/>
      <dgm:t>
        <a:bodyPr/>
        <a:lstStyle/>
        <a:p>
          <a:endParaRPr lang="fr-FR"/>
        </a:p>
      </dgm:t>
    </dgm:pt>
    <dgm:pt modelId="{28C59094-41DB-4FDE-8CEA-C13B03E4CF0D}" type="pres">
      <dgm:prSet presAssocID="{3B7F9E07-6C3D-479F-A21D-7D2B9E27FCA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35E123-2C48-4839-92B8-92824F33EA52}" type="pres">
      <dgm:prSet presAssocID="{3A2CDC0C-0E29-43B6-BC93-EE6AB093D130}" presName="centerShape" presStyleLbl="node0" presStyleIdx="0" presStyleCnt="1" custScaleX="111545" custScaleY="117357"/>
      <dgm:spPr/>
    </dgm:pt>
    <dgm:pt modelId="{CC89CA61-F61A-4379-9B49-9CD27ED84C51}" type="pres">
      <dgm:prSet presAssocID="{582F94C1-868D-4D2C-AE80-D799566CEEF8}" presName="parTrans" presStyleLbl="bgSibTrans2D1" presStyleIdx="0" presStyleCnt="3"/>
      <dgm:spPr/>
    </dgm:pt>
    <dgm:pt modelId="{9ED2CFCD-3AF3-4ADB-B174-DA451D1172CA}" type="pres">
      <dgm:prSet presAssocID="{77EEF5C8-36EE-4967-BD27-FA6BE0284947}" presName="node" presStyleLbl="node1" presStyleIdx="0" presStyleCnt="3">
        <dgm:presLayoutVars>
          <dgm:bulletEnabled val="1"/>
        </dgm:presLayoutVars>
      </dgm:prSet>
      <dgm:spPr/>
    </dgm:pt>
    <dgm:pt modelId="{E87BE5E1-4E24-412F-B418-3877AEBF472B}" type="pres">
      <dgm:prSet presAssocID="{F50780A6-6844-4B58-BE8F-C956D19025AA}" presName="parTrans" presStyleLbl="bgSibTrans2D1" presStyleIdx="1" presStyleCnt="3"/>
      <dgm:spPr/>
    </dgm:pt>
    <dgm:pt modelId="{0DBDB896-F17B-4780-8DDA-2E14DDAB3367}" type="pres">
      <dgm:prSet presAssocID="{D9BDD7B7-0FFE-4501-89F0-92C98E71F64B}" presName="node" presStyleLbl="node1" presStyleIdx="1" presStyleCnt="3">
        <dgm:presLayoutVars>
          <dgm:bulletEnabled val="1"/>
        </dgm:presLayoutVars>
      </dgm:prSet>
      <dgm:spPr/>
    </dgm:pt>
    <dgm:pt modelId="{760C5CF6-5379-4A5D-9C79-D1767DE91F83}" type="pres">
      <dgm:prSet presAssocID="{A87B89E8-C97B-43B1-9960-996CF5D1D243}" presName="parTrans" presStyleLbl="bgSibTrans2D1" presStyleIdx="2" presStyleCnt="3"/>
      <dgm:spPr/>
    </dgm:pt>
    <dgm:pt modelId="{CE95AF3C-61BA-4498-B510-2527AEAAF838}" type="pres">
      <dgm:prSet presAssocID="{78BD47B3-E73F-41EA-8B87-52E7ACF00050}" presName="node" presStyleLbl="node1" presStyleIdx="2" presStyleCnt="3">
        <dgm:presLayoutVars>
          <dgm:bulletEnabled val="1"/>
        </dgm:presLayoutVars>
      </dgm:prSet>
      <dgm:spPr/>
    </dgm:pt>
  </dgm:ptLst>
  <dgm:cxnLst>
    <dgm:cxn modelId="{A633F80A-EE4A-40F6-AE65-C982789C3D5F}" type="presOf" srcId="{78BD47B3-E73F-41EA-8B87-52E7ACF00050}" destId="{CE95AF3C-61BA-4498-B510-2527AEAAF838}" srcOrd="0" destOrd="0" presId="urn:microsoft.com/office/officeart/2005/8/layout/radial4"/>
    <dgm:cxn modelId="{38863E20-2013-4B4A-BC98-15EE35E84927}" type="presOf" srcId="{77EEF5C8-36EE-4967-BD27-FA6BE0284947}" destId="{9ED2CFCD-3AF3-4ADB-B174-DA451D1172CA}" srcOrd="0" destOrd="0" presId="urn:microsoft.com/office/officeart/2005/8/layout/radial4"/>
    <dgm:cxn modelId="{CE012B2B-A04A-467D-9665-A3CCCD1B2749}" srcId="{3A2CDC0C-0E29-43B6-BC93-EE6AB093D130}" destId="{D9BDD7B7-0FFE-4501-89F0-92C98E71F64B}" srcOrd="1" destOrd="0" parTransId="{F50780A6-6844-4B58-BE8F-C956D19025AA}" sibTransId="{802B05D6-6CCC-4C63-8AB2-0A205D19A8C8}"/>
    <dgm:cxn modelId="{C910723E-DE27-42BB-A9EE-4E1D53C98915}" type="presOf" srcId="{D9BDD7B7-0FFE-4501-89F0-92C98E71F64B}" destId="{0DBDB896-F17B-4780-8DDA-2E14DDAB3367}" srcOrd="0" destOrd="0" presId="urn:microsoft.com/office/officeart/2005/8/layout/radial4"/>
    <dgm:cxn modelId="{84B9D871-527F-41E1-BE61-E4E448E31B05}" srcId="{3B7F9E07-6C3D-479F-A21D-7D2B9E27FCAA}" destId="{3A2CDC0C-0E29-43B6-BC93-EE6AB093D130}" srcOrd="0" destOrd="0" parTransId="{4C188B51-6A27-449C-801C-68940AFB4E53}" sibTransId="{99D7FE87-B8F3-40AE-A75D-C74C2B15D18D}"/>
    <dgm:cxn modelId="{37EA1E57-FFC9-4F75-9CDD-4186A8E93AB5}" type="presOf" srcId="{A87B89E8-C97B-43B1-9960-996CF5D1D243}" destId="{760C5CF6-5379-4A5D-9C79-D1767DE91F83}" srcOrd="0" destOrd="0" presId="urn:microsoft.com/office/officeart/2005/8/layout/radial4"/>
    <dgm:cxn modelId="{C2779598-5008-4726-9F43-EAADF9E2B105}" type="presOf" srcId="{3A2CDC0C-0E29-43B6-BC93-EE6AB093D130}" destId="{0C35E123-2C48-4839-92B8-92824F33EA52}" srcOrd="0" destOrd="0" presId="urn:microsoft.com/office/officeart/2005/8/layout/radial4"/>
    <dgm:cxn modelId="{AE3ECC9E-E8B6-4E82-9DA1-CB35C44EB5AC}" type="presOf" srcId="{F50780A6-6844-4B58-BE8F-C956D19025AA}" destId="{E87BE5E1-4E24-412F-B418-3877AEBF472B}" srcOrd="0" destOrd="0" presId="urn:microsoft.com/office/officeart/2005/8/layout/radial4"/>
    <dgm:cxn modelId="{F3D28FAB-8088-49FF-BC8A-742E49CE6F46}" srcId="{3A2CDC0C-0E29-43B6-BC93-EE6AB093D130}" destId="{77EEF5C8-36EE-4967-BD27-FA6BE0284947}" srcOrd="0" destOrd="0" parTransId="{582F94C1-868D-4D2C-AE80-D799566CEEF8}" sibTransId="{8296C337-0A7A-4789-8E71-3DF3EEFB2E7C}"/>
    <dgm:cxn modelId="{B88E4BB0-8EA3-4BE5-95BA-BD7196197D98}" type="presOf" srcId="{3B7F9E07-6C3D-479F-A21D-7D2B9E27FCAA}" destId="{28C59094-41DB-4FDE-8CEA-C13B03E4CF0D}" srcOrd="0" destOrd="0" presId="urn:microsoft.com/office/officeart/2005/8/layout/radial4"/>
    <dgm:cxn modelId="{8DF44ABE-2F67-4418-B8D4-8EDEAB7B9BF9}" type="presOf" srcId="{582F94C1-868D-4D2C-AE80-D799566CEEF8}" destId="{CC89CA61-F61A-4379-9B49-9CD27ED84C51}" srcOrd="0" destOrd="0" presId="urn:microsoft.com/office/officeart/2005/8/layout/radial4"/>
    <dgm:cxn modelId="{D97C6BD7-BE74-43DA-A1FB-46DC5D8FCBD8}" srcId="{3A2CDC0C-0E29-43B6-BC93-EE6AB093D130}" destId="{78BD47B3-E73F-41EA-8B87-52E7ACF00050}" srcOrd="2" destOrd="0" parTransId="{A87B89E8-C97B-43B1-9960-996CF5D1D243}" sibTransId="{01E9CE53-780D-49DB-83A7-B1E26B73473D}"/>
    <dgm:cxn modelId="{1E025FA9-0E3D-4E54-96F9-E795E9B636DF}" type="presParOf" srcId="{28C59094-41DB-4FDE-8CEA-C13B03E4CF0D}" destId="{0C35E123-2C48-4839-92B8-92824F33EA52}" srcOrd="0" destOrd="0" presId="urn:microsoft.com/office/officeart/2005/8/layout/radial4"/>
    <dgm:cxn modelId="{D14AC3A9-63A4-4520-A5C5-8857ED4CD1EC}" type="presParOf" srcId="{28C59094-41DB-4FDE-8CEA-C13B03E4CF0D}" destId="{CC89CA61-F61A-4379-9B49-9CD27ED84C51}" srcOrd="1" destOrd="0" presId="urn:microsoft.com/office/officeart/2005/8/layout/radial4"/>
    <dgm:cxn modelId="{BAA54B48-254C-4A85-9645-EEC8608FCC38}" type="presParOf" srcId="{28C59094-41DB-4FDE-8CEA-C13B03E4CF0D}" destId="{9ED2CFCD-3AF3-4ADB-B174-DA451D1172CA}" srcOrd="2" destOrd="0" presId="urn:microsoft.com/office/officeart/2005/8/layout/radial4"/>
    <dgm:cxn modelId="{EE485048-4904-434A-B544-6C909DF0DF21}" type="presParOf" srcId="{28C59094-41DB-4FDE-8CEA-C13B03E4CF0D}" destId="{E87BE5E1-4E24-412F-B418-3877AEBF472B}" srcOrd="3" destOrd="0" presId="urn:microsoft.com/office/officeart/2005/8/layout/radial4"/>
    <dgm:cxn modelId="{612EB396-BA80-4275-9558-F352BD51AC92}" type="presParOf" srcId="{28C59094-41DB-4FDE-8CEA-C13B03E4CF0D}" destId="{0DBDB896-F17B-4780-8DDA-2E14DDAB3367}" srcOrd="4" destOrd="0" presId="urn:microsoft.com/office/officeart/2005/8/layout/radial4"/>
    <dgm:cxn modelId="{8AA80E23-A451-4C6E-85C4-8358DF40BC80}" type="presParOf" srcId="{28C59094-41DB-4FDE-8CEA-C13B03E4CF0D}" destId="{760C5CF6-5379-4A5D-9C79-D1767DE91F83}" srcOrd="5" destOrd="0" presId="urn:microsoft.com/office/officeart/2005/8/layout/radial4"/>
    <dgm:cxn modelId="{7F689FFA-E43A-4BB0-A460-93D451F5ABD5}" type="presParOf" srcId="{28C59094-41DB-4FDE-8CEA-C13B03E4CF0D}" destId="{CE95AF3C-61BA-4498-B510-2527AEAAF83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C445BA-99E4-45C1-8C89-3AEF2B1AD32F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BDFB7A7-EF4F-4C96-B64E-156B25A9D558}">
      <dgm:prSet phldrT="[Texte]"/>
      <dgm:spPr/>
      <dgm:t>
        <a:bodyPr/>
        <a:lstStyle/>
        <a:p>
          <a:r>
            <a:rPr lang="fr-FR" dirty="0"/>
            <a:t>↓PAS</a:t>
          </a:r>
        </a:p>
      </dgm:t>
    </dgm:pt>
    <dgm:pt modelId="{979630E6-9159-4AAB-922C-5A9B2BCD7A55}" type="parTrans" cxnId="{0FE9CB5D-2E9F-4EA7-8DC6-2D33738ADDC1}">
      <dgm:prSet/>
      <dgm:spPr/>
      <dgm:t>
        <a:bodyPr/>
        <a:lstStyle/>
        <a:p>
          <a:endParaRPr lang="fr-FR"/>
        </a:p>
      </dgm:t>
    </dgm:pt>
    <dgm:pt modelId="{4BC1686F-7548-456F-8299-CBB63AA1F0C5}" type="sibTrans" cxnId="{0FE9CB5D-2E9F-4EA7-8DC6-2D33738ADDC1}">
      <dgm:prSet/>
      <dgm:spPr/>
      <dgm:t>
        <a:bodyPr/>
        <a:lstStyle/>
        <a:p>
          <a:endParaRPr lang="fr-FR"/>
        </a:p>
      </dgm:t>
    </dgm:pt>
    <dgm:pt modelId="{4A59E02C-945D-45C9-BEAF-D418500832E0}">
      <dgm:prSet phldrT="[Texte]" custT="1"/>
      <dgm:spPr/>
      <dgm:t>
        <a:bodyPr/>
        <a:lstStyle/>
        <a:p>
          <a:r>
            <a:rPr lang="fr-FR" sz="4400" dirty="0"/>
            <a:t>↓PP </a:t>
          </a:r>
        </a:p>
        <a:p>
          <a:r>
            <a:rPr lang="fr-FR" sz="4400" dirty="0"/>
            <a:t>(VES)</a:t>
          </a:r>
        </a:p>
      </dgm:t>
    </dgm:pt>
    <dgm:pt modelId="{F6E35379-CCA6-4885-9ECF-7458E0F457C2}" type="parTrans" cxnId="{E8E47914-EF07-469D-B00A-33216886EDEC}">
      <dgm:prSet/>
      <dgm:spPr/>
      <dgm:t>
        <a:bodyPr/>
        <a:lstStyle/>
        <a:p>
          <a:endParaRPr lang="fr-FR"/>
        </a:p>
      </dgm:t>
    </dgm:pt>
    <dgm:pt modelId="{DE061EF6-B2F5-4A89-B315-7A82C55AF328}" type="sibTrans" cxnId="{E8E47914-EF07-469D-B00A-33216886EDEC}">
      <dgm:prSet/>
      <dgm:spPr/>
      <dgm:t>
        <a:bodyPr/>
        <a:lstStyle/>
        <a:p>
          <a:endParaRPr lang="fr-FR"/>
        </a:p>
      </dgm:t>
    </dgm:pt>
    <dgm:pt modelId="{FFB8BB74-EE42-4819-B240-464E8911B9B6}">
      <dgm:prSet phldrT="[Texte]"/>
      <dgm:spPr/>
      <dgm:t>
        <a:bodyPr/>
        <a:lstStyle/>
        <a:p>
          <a:r>
            <a:rPr lang="fr-FR" dirty="0" err="1"/>
            <a:t>Hypovol</a:t>
          </a:r>
          <a:r>
            <a:rPr lang="fr-FR" dirty="0"/>
            <a:t>.</a:t>
          </a:r>
        </a:p>
      </dgm:t>
    </dgm:pt>
    <dgm:pt modelId="{65E6DA7B-01AC-481F-AE19-E35C54B94BD7}" type="parTrans" cxnId="{521F50D5-CCCA-4489-B365-521AD47C8D32}">
      <dgm:prSet/>
      <dgm:spPr/>
      <dgm:t>
        <a:bodyPr/>
        <a:lstStyle/>
        <a:p>
          <a:endParaRPr lang="fr-FR"/>
        </a:p>
      </dgm:t>
    </dgm:pt>
    <dgm:pt modelId="{22855FF6-65C6-4A9D-90E3-C07F52254FE0}" type="sibTrans" cxnId="{521F50D5-CCCA-4489-B365-521AD47C8D32}">
      <dgm:prSet/>
      <dgm:spPr/>
      <dgm:t>
        <a:bodyPr/>
        <a:lstStyle/>
        <a:p>
          <a:endParaRPr lang="fr-FR"/>
        </a:p>
      </dgm:t>
    </dgm:pt>
    <dgm:pt modelId="{EEDB633E-4489-4E50-9450-25ADDE20CEB7}">
      <dgm:prSet phldrT="[Texte]"/>
      <dgm:spPr/>
      <dgm:t>
        <a:bodyPr/>
        <a:lstStyle/>
        <a:p>
          <a:r>
            <a:rPr lang="fr-FR" dirty="0"/>
            <a:t>DMS</a:t>
          </a:r>
        </a:p>
      </dgm:t>
    </dgm:pt>
    <dgm:pt modelId="{C8920FAA-7996-4204-A684-B42509469EED}" type="parTrans" cxnId="{A2F2A216-F22B-454C-AA42-50C5506B507C}">
      <dgm:prSet/>
      <dgm:spPr/>
      <dgm:t>
        <a:bodyPr/>
        <a:lstStyle/>
        <a:p>
          <a:endParaRPr lang="fr-FR"/>
        </a:p>
      </dgm:t>
    </dgm:pt>
    <dgm:pt modelId="{87D1E341-1479-422F-B2A5-C39C3952F381}" type="sibTrans" cxnId="{A2F2A216-F22B-454C-AA42-50C5506B507C}">
      <dgm:prSet/>
      <dgm:spPr/>
      <dgm:t>
        <a:bodyPr/>
        <a:lstStyle/>
        <a:p>
          <a:endParaRPr lang="fr-FR"/>
        </a:p>
      </dgm:t>
    </dgm:pt>
    <dgm:pt modelId="{FA6D4F27-7B46-43D4-91DD-1C402036B3B4}">
      <dgm:prSet phldrT="[Texte]" custT="1"/>
      <dgm:spPr/>
      <dgm:t>
        <a:bodyPr/>
        <a:lstStyle/>
        <a:p>
          <a:r>
            <a:rPr lang="fr-FR" sz="4400" dirty="0"/>
            <a:t>↓PAD </a:t>
          </a:r>
        </a:p>
        <a:p>
          <a:r>
            <a:rPr lang="fr-FR" sz="4400" dirty="0"/>
            <a:t>(RVS)</a:t>
          </a:r>
        </a:p>
      </dgm:t>
    </dgm:pt>
    <dgm:pt modelId="{346BC00F-F654-4340-A3E5-A5C6491DFA2A}" type="parTrans" cxnId="{2FBD3B88-FBDA-4286-802C-0D2F79370146}">
      <dgm:prSet/>
      <dgm:spPr/>
      <dgm:t>
        <a:bodyPr/>
        <a:lstStyle/>
        <a:p>
          <a:endParaRPr lang="fr-FR"/>
        </a:p>
      </dgm:t>
    </dgm:pt>
    <dgm:pt modelId="{401FC0E0-2893-4161-82EC-1053D90CD58E}" type="sibTrans" cxnId="{2FBD3B88-FBDA-4286-802C-0D2F79370146}">
      <dgm:prSet/>
      <dgm:spPr/>
      <dgm:t>
        <a:bodyPr/>
        <a:lstStyle/>
        <a:p>
          <a:endParaRPr lang="fr-FR"/>
        </a:p>
      </dgm:t>
    </dgm:pt>
    <dgm:pt modelId="{E3BBB650-CAA4-4D4A-BC1B-E09F87604074}">
      <dgm:prSet phldrT="[Texte]"/>
      <dgm:spPr/>
      <dgm:t>
        <a:bodyPr/>
        <a:lstStyle/>
        <a:p>
          <a:r>
            <a:rPr lang="fr-FR" dirty="0" err="1"/>
            <a:t>Vasop</a:t>
          </a:r>
          <a:r>
            <a:rPr lang="fr-FR" dirty="0"/>
            <a:t>.</a:t>
          </a:r>
        </a:p>
      </dgm:t>
    </dgm:pt>
    <dgm:pt modelId="{E4ACA3F2-347B-434F-A487-4C63537D9F29}" type="parTrans" cxnId="{F9F99EC6-6BFF-4E46-9225-5971F3B78527}">
      <dgm:prSet/>
      <dgm:spPr/>
      <dgm:t>
        <a:bodyPr/>
        <a:lstStyle/>
        <a:p>
          <a:endParaRPr lang="fr-FR"/>
        </a:p>
      </dgm:t>
    </dgm:pt>
    <dgm:pt modelId="{1344E902-D6B4-4AF7-BEB3-0D9EDFCE8185}" type="sibTrans" cxnId="{F9F99EC6-6BFF-4E46-9225-5971F3B78527}">
      <dgm:prSet/>
      <dgm:spPr/>
      <dgm:t>
        <a:bodyPr/>
        <a:lstStyle/>
        <a:p>
          <a:endParaRPr lang="fr-FR"/>
        </a:p>
      </dgm:t>
    </dgm:pt>
    <dgm:pt modelId="{5A516662-6AF8-4B05-A327-413D6428F75D}" type="pres">
      <dgm:prSet presAssocID="{89C445BA-99E4-45C1-8C89-3AEF2B1AD32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5F44B2-90CA-4EA8-A04C-3B0FE3DB90CA}" type="pres">
      <dgm:prSet presAssocID="{ABDFB7A7-EF4F-4C96-B64E-156B25A9D558}" presName="vertOne" presStyleCnt="0"/>
      <dgm:spPr/>
    </dgm:pt>
    <dgm:pt modelId="{591D5E9B-8AEF-49D6-AD72-D7B31B2ABFD3}" type="pres">
      <dgm:prSet presAssocID="{ABDFB7A7-EF4F-4C96-B64E-156B25A9D558}" presName="txOne" presStyleLbl="node0" presStyleIdx="0" presStyleCnt="1">
        <dgm:presLayoutVars>
          <dgm:chPref val="3"/>
        </dgm:presLayoutVars>
      </dgm:prSet>
      <dgm:spPr/>
    </dgm:pt>
    <dgm:pt modelId="{A05BC0EE-75F3-465C-B66E-BEEA14E85817}" type="pres">
      <dgm:prSet presAssocID="{ABDFB7A7-EF4F-4C96-B64E-156B25A9D558}" presName="parTransOne" presStyleCnt="0"/>
      <dgm:spPr/>
    </dgm:pt>
    <dgm:pt modelId="{56B54C58-FE50-4C8B-9F33-9D6B95654B1E}" type="pres">
      <dgm:prSet presAssocID="{ABDFB7A7-EF4F-4C96-B64E-156B25A9D558}" presName="horzOne" presStyleCnt="0"/>
      <dgm:spPr/>
    </dgm:pt>
    <dgm:pt modelId="{A3BF15B1-D7E8-4358-8906-74F83286633D}" type="pres">
      <dgm:prSet presAssocID="{4A59E02C-945D-45C9-BEAF-D418500832E0}" presName="vertTwo" presStyleCnt="0"/>
      <dgm:spPr/>
    </dgm:pt>
    <dgm:pt modelId="{4ECA8069-EE50-423A-9225-E63B7C69E631}" type="pres">
      <dgm:prSet presAssocID="{4A59E02C-945D-45C9-BEAF-D418500832E0}" presName="txTwo" presStyleLbl="node2" presStyleIdx="0" presStyleCnt="2">
        <dgm:presLayoutVars>
          <dgm:chPref val="3"/>
        </dgm:presLayoutVars>
      </dgm:prSet>
      <dgm:spPr/>
    </dgm:pt>
    <dgm:pt modelId="{41D2F470-F307-43FE-B3B7-1996DBA20DC2}" type="pres">
      <dgm:prSet presAssocID="{4A59E02C-945D-45C9-BEAF-D418500832E0}" presName="parTransTwo" presStyleCnt="0"/>
      <dgm:spPr/>
    </dgm:pt>
    <dgm:pt modelId="{60959820-B494-44D6-8678-B7709449732E}" type="pres">
      <dgm:prSet presAssocID="{4A59E02C-945D-45C9-BEAF-D418500832E0}" presName="horzTwo" presStyleCnt="0"/>
      <dgm:spPr/>
    </dgm:pt>
    <dgm:pt modelId="{3F4CE2DC-5570-4F79-819D-2CF263C67D70}" type="pres">
      <dgm:prSet presAssocID="{FFB8BB74-EE42-4819-B240-464E8911B9B6}" presName="vertThree" presStyleCnt="0"/>
      <dgm:spPr/>
    </dgm:pt>
    <dgm:pt modelId="{929839CD-CA00-4CD0-93C8-C3A58F445374}" type="pres">
      <dgm:prSet presAssocID="{FFB8BB74-EE42-4819-B240-464E8911B9B6}" presName="txThree" presStyleLbl="node3" presStyleIdx="0" presStyleCnt="3">
        <dgm:presLayoutVars>
          <dgm:chPref val="3"/>
        </dgm:presLayoutVars>
      </dgm:prSet>
      <dgm:spPr/>
    </dgm:pt>
    <dgm:pt modelId="{9446AA5A-709C-4C95-AB95-C7EA02A09A78}" type="pres">
      <dgm:prSet presAssocID="{FFB8BB74-EE42-4819-B240-464E8911B9B6}" presName="horzThree" presStyleCnt="0"/>
      <dgm:spPr/>
    </dgm:pt>
    <dgm:pt modelId="{3D2E0700-EF3A-444F-AE25-3BABB231ED3B}" type="pres">
      <dgm:prSet presAssocID="{22855FF6-65C6-4A9D-90E3-C07F52254FE0}" presName="sibSpaceThree" presStyleCnt="0"/>
      <dgm:spPr/>
    </dgm:pt>
    <dgm:pt modelId="{F206EFE5-4901-42CD-B192-1FE83D407FED}" type="pres">
      <dgm:prSet presAssocID="{EEDB633E-4489-4E50-9450-25ADDE20CEB7}" presName="vertThree" presStyleCnt="0"/>
      <dgm:spPr/>
    </dgm:pt>
    <dgm:pt modelId="{D4B79951-CF66-4E3A-8775-ADDD6399BE8C}" type="pres">
      <dgm:prSet presAssocID="{EEDB633E-4489-4E50-9450-25ADDE20CEB7}" presName="txThree" presStyleLbl="node3" presStyleIdx="1" presStyleCnt="3" custLinFactNeighborX="-2617" custLinFactNeighborY="-4243">
        <dgm:presLayoutVars>
          <dgm:chPref val="3"/>
        </dgm:presLayoutVars>
      </dgm:prSet>
      <dgm:spPr/>
    </dgm:pt>
    <dgm:pt modelId="{B390716C-8964-41E8-958F-90B4A3C93399}" type="pres">
      <dgm:prSet presAssocID="{EEDB633E-4489-4E50-9450-25ADDE20CEB7}" presName="horzThree" presStyleCnt="0"/>
      <dgm:spPr/>
    </dgm:pt>
    <dgm:pt modelId="{17149712-2312-401E-A35F-1F7A757A4B89}" type="pres">
      <dgm:prSet presAssocID="{DE061EF6-B2F5-4A89-B315-7A82C55AF328}" presName="sibSpaceTwo" presStyleCnt="0"/>
      <dgm:spPr/>
    </dgm:pt>
    <dgm:pt modelId="{0CEF34F8-7147-4119-93F6-7F8693B8A14D}" type="pres">
      <dgm:prSet presAssocID="{FA6D4F27-7B46-43D4-91DD-1C402036B3B4}" presName="vertTwo" presStyleCnt="0"/>
      <dgm:spPr/>
    </dgm:pt>
    <dgm:pt modelId="{B102528D-C81C-45E2-9E7F-EA1B37CAFB0B}" type="pres">
      <dgm:prSet presAssocID="{FA6D4F27-7B46-43D4-91DD-1C402036B3B4}" presName="txTwo" presStyleLbl="node2" presStyleIdx="1" presStyleCnt="2">
        <dgm:presLayoutVars>
          <dgm:chPref val="3"/>
        </dgm:presLayoutVars>
      </dgm:prSet>
      <dgm:spPr/>
    </dgm:pt>
    <dgm:pt modelId="{20E625A5-B89B-4EC9-B10F-079A1904E64D}" type="pres">
      <dgm:prSet presAssocID="{FA6D4F27-7B46-43D4-91DD-1C402036B3B4}" presName="parTransTwo" presStyleCnt="0"/>
      <dgm:spPr/>
    </dgm:pt>
    <dgm:pt modelId="{BA743D99-0B55-4652-8759-03C3B6FC604C}" type="pres">
      <dgm:prSet presAssocID="{FA6D4F27-7B46-43D4-91DD-1C402036B3B4}" presName="horzTwo" presStyleCnt="0"/>
      <dgm:spPr/>
    </dgm:pt>
    <dgm:pt modelId="{8E04782A-4CAE-440A-BA9E-91B8C40E3D7A}" type="pres">
      <dgm:prSet presAssocID="{E3BBB650-CAA4-4D4A-BC1B-E09F87604074}" presName="vertThree" presStyleCnt="0"/>
      <dgm:spPr/>
    </dgm:pt>
    <dgm:pt modelId="{7687C6DE-F1F7-49C6-B4AC-E58F5C9B1E7D}" type="pres">
      <dgm:prSet presAssocID="{E3BBB650-CAA4-4D4A-BC1B-E09F87604074}" presName="txThree" presStyleLbl="node3" presStyleIdx="2" presStyleCnt="3">
        <dgm:presLayoutVars>
          <dgm:chPref val="3"/>
        </dgm:presLayoutVars>
      </dgm:prSet>
      <dgm:spPr/>
    </dgm:pt>
    <dgm:pt modelId="{0253640A-1CA7-4C4F-ABE0-295E3BB51824}" type="pres">
      <dgm:prSet presAssocID="{E3BBB650-CAA4-4D4A-BC1B-E09F87604074}" presName="horzThree" presStyleCnt="0"/>
      <dgm:spPr/>
    </dgm:pt>
  </dgm:ptLst>
  <dgm:cxnLst>
    <dgm:cxn modelId="{E8E47914-EF07-469D-B00A-33216886EDEC}" srcId="{ABDFB7A7-EF4F-4C96-B64E-156B25A9D558}" destId="{4A59E02C-945D-45C9-BEAF-D418500832E0}" srcOrd="0" destOrd="0" parTransId="{F6E35379-CCA6-4885-9ECF-7458E0F457C2}" sibTransId="{DE061EF6-B2F5-4A89-B315-7A82C55AF328}"/>
    <dgm:cxn modelId="{A2F2A216-F22B-454C-AA42-50C5506B507C}" srcId="{4A59E02C-945D-45C9-BEAF-D418500832E0}" destId="{EEDB633E-4489-4E50-9450-25ADDE20CEB7}" srcOrd="1" destOrd="0" parTransId="{C8920FAA-7996-4204-A684-B42509469EED}" sibTransId="{87D1E341-1479-422F-B2A5-C39C3952F381}"/>
    <dgm:cxn modelId="{A109D45C-3093-4310-AAD1-982119037603}" type="presOf" srcId="{FFB8BB74-EE42-4819-B240-464E8911B9B6}" destId="{929839CD-CA00-4CD0-93C8-C3A58F445374}" srcOrd="0" destOrd="0" presId="urn:microsoft.com/office/officeart/2005/8/layout/hierarchy4"/>
    <dgm:cxn modelId="{0FE9CB5D-2E9F-4EA7-8DC6-2D33738ADDC1}" srcId="{89C445BA-99E4-45C1-8C89-3AEF2B1AD32F}" destId="{ABDFB7A7-EF4F-4C96-B64E-156B25A9D558}" srcOrd="0" destOrd="0" parTransId="{979630E6-9159-4AAB-922C-5A9B2BCD7A55}" sibTransId="{4BC1686F-7548-456F-8299-CBB63AA1F0C5}"/>
    <dgm:cxn modelId="{4FF8095F-AC85-4AAE-86F4-B61150E63CD7}" type="presOf" srcId="{FA6D4F27-7B46-43D4-91DD-1C402036B3B4}" destId="{B102528D-C81C-45E2-9E7F-EA1B37CAFB0B}" srcOrd="0" destOrd="0" presId="urn:microsoft.com/office/officeart/2005/8/layout/hierarchy4"/>
    <dgm:cxn modelId="{42D5D064-C89F-47FD-9AD2-A2577F5313D3}" type="presOf" srcId="{ABDFB7A7-EF4F-4C96-B64E-156B25A9D558}" destId="{591D5E9B-8AEF-49D6-AD72-D7B31B2ABFD3}" srcOrd="0" destOrd="0" presId="urn:microsoft.com/office/officeart/2005/8/layout/hierarchy4"/>
    <dgm:cxn modelId="{C1743056-4993-472D-ADB5-6750B129FAEF}" type="presOf" srcId="{4A59E02C-945D-45C9-BEAF-D418500832E0}" destId="{4ECA8069-EE50-423A-9225-E63B7C69E631}" srcOrd="0" destOrd="0" presId="urn:microsoft.com/office/officeart/2005/8/layout/hierarchy4"/>
    <dgm:cxn modelId="{2FBD3B88-FBDA-4286-802C-0D2F79370146}" srcId="{ABDFB7A7-EF4F-4C96-B64E-156B25A9D558}" destId="{FA6D4F27-7B46-43D4-91DD-1C402036B3B4}" srcOrd="1" destOrd="0" parTransId="{346BC00F-F654-4340-A3E5-A5C6491DFA2A}" sibTransId="{401FC0E0-2893-4161-82EC-1053D90CD58E}"/>
    <dgm:cxn modelId="{A73B2B8F-A868-48E1-ACE4-CB33236D22A2}" type="presOf" srcId="{89C445BA-99E4-45C1-8C89-3AEF2B1AD32F}" destId="{5A516662-6AF8-4B05-A327-413D6428F75D}" srcOrd="0" destOrd="0" presId="urn:microsoft.com/office/officeart/2005/8/layout/hierarchy4"/>
    <dgm:cxn modelId="{682C399C-4028-4D07-A582-E64076100A4F}" type="presOf" srcId="{E3BBB650-CAA4-4D4A-BC1B-E09F87604074}" destId="{7687C6DE-F1F7-49C6-B4AC-E58F5C9B1E7D}" srcOrd="0" destOrd="0" presId="urn:microsoft.com/office/officeart/2005/8/layout/hierarchy4"/>
    <dgm:cxn modelId="{F9F99EC6-6BFF-4E46-9225-5971F3B78527}" srcId="{FA6D4F27-7B46-43D4-91DD-1C402036B3B4}" destId="{E3BBB650-CAA4-4D4A-BC1B-E09F87604074}" srcOrd="0" destOrd="0" parTransId="{E4ACA3F2-347B-434F-A487-4C63537D9F29}" sibTransId="{1344E902-D6B4-4AF7-BEB3-0D9EDFCE8185}"/>
    <dgm:cxn modelId="{521F50D5-CCCA-4489-B365-521AD47C8D32}" srcId="{4A59E02C-945D-45C9-BEAF-D418500832E0}" destId="{FFB8BB74-EE42-4819-B240-464E8911B9B6}" srcOrd="0" destOrd="0" parTransId="{65E6DA7B-01AC-481F-AE19-E35C54B94BD7}" sibTransId="{22855FF6-65C6-4A9D-90E3-C07F52254FE0}"/>
    <dgm:cxn modelId="{D4398AFC-4C0C-4620-BB0B-121AC47FAB13}" type="presOf" srcId="{EEDB633E-4489-4E50-9450-25ADDE20CEB7}" destId="{D4B79951-CF66-4E3A-8775-ADDD6399BE8C}" srcOrd="0" destOrd="0" presId="urn:microsoft.com/office/officeart/2005/8/layout/hierarchy4"/>
    <dgm:cxn modelId="{86D8A0F6-CA59-4CCA-8C69-9461CACEB4FE}" type="presParOf" srcId="{5A516662-6AF8-4B05-A327-413D6428F75D}" destId="{6B5F44B2-90CA-4EA8-A04C-3B0FE3DB90CA}" srcOrd="0" destOrd="0" presId="urn:microsoft.com/office/officeart/2005/8/layout/hierarchy4"/>
    <dgm:cxn modelId="{AF26F1AD-7FCE-4534-9B7F-AE624F6D2F58}" type="presParOf" srcId="{6B5F44B2-90CA-4EA8-A04C-3B0FE3DB90CA}" destId="{591D5E9B-8AEF-49D6-AD72-D7B31B2ABFD3}" srcOrd="0" destOrd="0" presId="urn:microsoft.com/office/officeart/2005/8/layout/hierarchy4"/>
    <dgm:cxn modelId="{CF3EF550-AE3C-4F80-B78A-2B1D4F06FA09}" type="presParOf" srcId="{6B5F44B2-90CA-4EA8-A04C-3B0FE3DB90CA}" destId="{A05BC0EE-75F3-465C-B66E-BEEA14E85817}" srcOrd="1" destOrd="0" presId="urn:microsoft.com/office/officeart/2005/8/layout/hierarchy4"/>
    <dgm:cxn modelId="{BCAF6486-EF14-4A59-8D97-AE814BE2B502}" type="presParOf" srcId="{6B5F44B2-90CA-4EA8-A04C-3B0FE3DB90CA}" destId="{56B54C58-FE50-4C8B-9F33-9D6B95654B1E}" srcOrd="2" destOrd="0" presId="urn:microsoft.com/office/officeart/2005/8/layout/hierarchy4"/>
    <dgm:cxn modelId="{BA269D14-E5BE-45CB-A03B-9ABF8008FBD4}" type="presParOf" srcId="{56B54C58-FE50-4C8B-9F33-9D6B95654B1E}" destId="{A3BF15B1-D7E8-4358-8906-74F83286633D}" srcOrd="0" destOrd="0" presId="urn:microsoft.com/office/officeart/2005/8/layout/hierarchy4"/>
    <dgm:cxn modelId="{C8B06EC6-E364-418B-AB0F-F580F5812CB3}" type="presParOf" srcId="{A3BF15B1-D7E8-4358-8906-74F83286633D}" destId="{4ECA8069-EE50-423A-9225-E63B7C69E631}" srcOrd="0" destOrd="0" presId="urn:microsoft.com/office/officeart/2005/8/layout/hierarchy4"/>
    <dgm:cxn modelId="{C24EF06B-B4EF-4E9B-AF7A-DB02C9C0FA73}" type="presParOf" srcId="{A3BF15B1-D7E8-4358-8906-74F83286633D}" destId="{41D2F470-F307-43FE-B3B7-1996DBA20DC2}" srcOrd="1" destOrd="0" presId="urn:microsoft.com/office/officeart/2005/8/layout/hierarchy4"/>
    <dgm:cxn modelId="{19CC5FB0-49DB-497D-A951-C9F1A744D9EB}" type="presParOf" srcId="{A3BF15B1-D7E8-4358-8906-74F83286633D}" destId="{60959820-B494-44D6-8678-B7709449732E}" srcOrd="2" destOrd="0" presId="urn:microsoft.com/office/officeart/2005/8/layout/hierarchy4"/>
    <dgm:cxn modelId="{4F8DA262-1A89-4A04-9C2E-B065F3BDC67B}" type="presParOf" srcId="{60959820-B494-44D6-8678-B7709449732E}" destId="{3F4CE2DC-5570-4F79-819D-2CF263C67D70}" srcOrd="0" destOrd="0" presId="urn:microsoft.com/office/officeart/2005/8/layout/hierarchy4"/>
    <dgm:cxn modelId="{97632772-E0CC-43B2-A765-C824275463B6}" type="presParOf" srcId="{3F4CE2DC-5570-4F79-819D-2CF263C67D70}" destId="{929839CD-CA00-4CD0-93C8-C3A58F445374}" srcOrd="0" destOrd="0" presId="urn:microsoft.com/office/officeart/2005/8/layout/hierarchy4"/>
    <dgm:cxn modelId="{64F28040-EC72-44BC-A9FB-6A78D51E33C1}" type="presParOf" srcId="{3F4CE2DC-5570-4F79-819D-2CF263C67D70}" destId="{9446AA5A-709C-4C95-AB95-C7EA02A09A78}" srcOrd="1" destOrd="0" presId="urn:microsoft.com/office/officeart/2005/8/layout/hierarchy4"/>
    <dgm:cxn modelId="{5643E552-7442-4A6A-9FF8-B2A684078F9E}" type="presParOf" srcId="{60959820-B494-44D6-8678-B7709449732E}" destId="{3D2E0700-EF3A-444F-AE25-3BABB231ED3B}" srcOrd="1" destOrd="0" presId="urn:microsoft.com/office/officeart/2005/8/layout/hierarchy4"/>
    <dgm:cxn modelId="{3F52590E-B590-44E8-9BD8-2CBE82D225B0}" type="presParOf" srcId="{60959820-B494-44D6-8678-B7709449732E}" destId="{F206EFE5-4901-42CD-B192-1FE83D407FED}" srcOrd="2" destOrd="0" presId="urn:microsoft.com/office/officeart/2005/8/layout/hierarchy4"/>
    <dgm:cxn modelId="{287924C1-981C-41D7-B3C9-E5B9FA18A472}" type="presParOf" srcId="{F206EFE5-4901-42CD-B192-1FE83D407FED}" destId="{D4B79951-CF66-4E3A-8775-ADDD6399BE8C}" srcOrd="0" destOrd="0" presId="urn:microsoft.com/office/officeart/2005/8/layout/hierarchy4"/>
    <dgm:cxn modelId="{E59FDB27-2CE2-4BA5-94A5-B659764D95EF}" type="presParOf" srcId="{F206EFE5-4901-42CD-B192-1FE83D407FED}" destId="{B390716C-8964-41E8-958F-90B4A3C93399}" srcOrd="1" destOrd="0" presId="urn:microsoft.com/office/officeart/2005/8/layout/hierarchy4"/>
    <dgm:cxn modelId="{97C1D1F5-FA39-4518-BE72-D750BFF5A321}" type="presParOf" srcId="{56B54C58-FE50-4C8B-9F33-9D6B95654B1E}" destId="{17149712-2312-401E-A35F-1F7A757A4B89}" srcOrd="1" destOrd="0" presId="urn:microsoft.com/office/officeart/2005/8/layout/hierarchy4"/>
    <dgm:cxn modelId="{E063A416-B7E0-4D18-881C-59F8D317B1F1}" type="presParOf" srcId="{56B54C58-FE50-4C8B-9F33-9D6B95654B1E}" destId="{0CEF34F8-7147-4119-93F6-7F8693B8A14D}" srcOrd="2" destOrd="0" presId="urn:microsoft.com/office/officeart/2005/8/layout/hierarchy4"/>
    <dgm:cxn modelId="{762208ED-ED0F-4C4B-9471-6087B766DE53}" type="presParOf" srcId="{0CEF34F8-7147-4119-93F6-7F8693B8A14D}" destId="{B102528D-C81C-45E2-9E7F-EA1B37CAFB0B}" srcOrd="0" destOrd="0" presId="urn:microsoft.com/office/officeart/2005/8/layout/hierarchy4"/>
    <dgm:cxn modelId="{7DA87AE1-3CD7-4D9D-B923-C798EC11A5FD}" type="presParOf" srcId="{0CEF34F8-7147-4119-93F6-7F8693B8A14D}" destId="{20E625A5-B89B-4EC9-B10F-079A1904E64D}" srcOrd="1" destOrd="0" presId="urn:microsoft.com/office/officeart/2005/8/layout/hierarchy4"/>
    <dgm:cxn modelId="{1F92025F-9ABB-4123-BE75-2F730B60E73E}" type="presParOf" srcId="{0CEF34F8-7147-4119-93F6-7F8693B8A14D}" destId="{BA743D99-0B55-4652-8759-03C3B6FC604C}" srcOrd="2" destOrd="0" presId="urn:microsoft.com/office/officeart/2005/8/layout/hierarchy4"/>
    <dgm:cxn modelId="{FF37D182-A960-406F-970E-40A6EFB64721}" type="presParOf" srcId="{BA743D99-0B55-4652-8759-03C3B6FC604C}" destId="{8E04782A-4CAE-440A-BA9E-91B8C40E3D7A}" srcOrd="0" destOrd="0" presId="urn:microsoft.com/office/officeart/2005/8/layout/hierarchy4"/>
    <dgm:cxn modelId="{41DE98CF-2211-4968-B0E7-4FF0C92F8757}" type="presParOf" srcId="{8E04782A-4CAE-440A-BA9E-91B8C40E3D7A}" destId="{7687C6DE-F1F7-49C6-B4AC-E58F5C9B1E7D}" srcOrd="0" destOrd="0" presId="urn:microsoft.com/office/officeart/2005/8/layout/hierarchy4"/>
    <dgm:cxn modelId="{8B819504-F8AC-4203-A1C4-823908E11D22}" type="presParOf" srcId="{8E04782A-4CAE-440A-BA9E-91B8C40E3D7A}" destId="{0253640A-1CA7-4C4F-ABE0-295E3BB5182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C445BA-99E4-45C1-8C89-3AEF2B1AD32F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BDFB7A7-EF4F-4C96-B64E-156B25A9D558}">
      <dgm:prSet phldrT="[Texte]"/>
      <dgm:spPr/>
      <dgm:t>
        <a:bodyPr/>
        <a:lstStyle/>
        <a:p>
          <a:r>
            <a:rPr lang="fr-FR" dirty="0"/>
            <a:t>↓PAS</a:t>
          </a:r>
        </a:p>
      </dgm:t>
    </dgm:pt>
    <dgm:pt modelId="{979630E6-9159-4AAB-922C-5A9B2BCD7A55}" type="parTrans" cxnId="{0FE9CB5D-2E9F-4EA7-8DC6-2D33738ADDC1}">
      <dgm:prSet/>
      <dgm:spPr/>
      <dgm:t>
        <a:bodyPr/>
        <a:lstStyle/>
        <a:p>
          <a:endParaRPr lang="fr-FR"/>
        </a:p>
      </dgm:t>
    </dgm:pt>
    <dgm:pt modelId="{4BC1686F-7548-456F-8299-CBB63AA1F0C5}" type="sibTrans" cxnId="{0FE9CB5D-2E9F-4EA7-8DC6-2D33738ADDC1}">
      <dgm:prSet/>
      <dgm:spPr/>
      <dgm:t>
        <a:bodyPr/>
        <a:lstStyle/>
        <a:p>
          <a:endParaRPr lang="fr-FR"/>
        </a:p>
      </dgm:t>
    </dgm:pt>
    <dgm:pt modelId="{4A59E02C-945D-45C9-BEAF-D418500832E0}">
      <dgm:prSet phldrT="[Texte]" custT="1"/>
      <dgm:spPr/>
      <dgm:t>
        <a:bodyPr/>
        <a:lstStyle/>
        <a:p>
          <a:r>
            <a:rPr lang="fr-FR" sz="4400" dirty="0"/>
            <a:t>↓PP </a:t>
          </a:r>
        </a:p>
        <a:p>
          <a:r>
            <a:rPr lang="fr-FR" sz="4400" dirty="0"/>
            <a:t>(VES)</a:t>
          </a:r>
        </a:p>
      </dgm:t>
    </dgm:pt>
    <dgm:pt modelId="{F6E35379-CCA6-4885-9ECF-7458E0F457C2}" type="parTrans" cxnId="{E8E47914-EF07-469D-B00A-33216886EDEC}">
      <dgm:prSet/>
      <dgm:spPr/>
      <dgm:t>
        <a:bodyPr/>
        <a:lstStyle/>
        <a:p>
          <a:endParaRPr lang="fr-FR"/>
        </a:p>
      </dgm:t>
    </dgm:pt>
    <dgm:pt modelId="{DE061EF6-B2F5-4A89-B315-7A82C55AF328}" type="sibTrans" cxnId="{E8E47914-EF07-469D-B00A-33216886EDEC}">
      <dgm:prSet/>
      <dgm:spPr/>
      <dgm:t>
        <a:bodyPr/>
        <a:lstStyle/>
        <a:p>
          <a:endParaRPr lang="fr-FR"/>
        </a:p>
      </dgm:t>
    </dgm:pt>
    <dgm:pt modelId="{FFB8BB74-EE42-4819-B240-464E8911B9B6}">
      <dgm:prSet phldrT="[Texte]"/>
      <dgm:spPr>
        <a:solidFill>
          <a:srgbClr val="C00000"/>
        </a:solidFill>
      </dgm:spPr>
      <dgm:t>
        <a:bodyPr/>
        <a:lstStyle/>
        <a:p>
          <a:r>
            <a:rPr lang="fr-FR" dirty="0" err="1">
              <a:solidFill>
                <a:schemeClr val="bg1"/>
              </a:solidFill>
            </a:rPr>
            <a:t>Hypovol</a:t>
          </a:r>
          <a:r>
            <a:rPr lang="fr-FR" dirty="0">
              <a:solidFill>
                <a:schemeClr val="bg1"/>
              </a:solidFill>
            </a:rPr>
            <a:t>.</a:t>
          </a:r>
        </a:p>
      </dgm:t>
    </dgm:pt>
    <dgm:pt modelId="{65E6DA7B-01AC-481F-AE19-E35C54B94BD7}" type="parTrans" cxnId="{521F50D5-CCCA-4489-B365-521AD47C8D32}">
      <dgm:prSet/>
      <dgm:spPr/>
      <dgm:t>
        <a:bodyPr/>
        <a:lstStyle/>
        <a:p>
          <a:endParaRPr lang="fr-FR"/>
        </a:p>
      </dgm:t>
    </dgm:pt>
    <dgm:pt modelId="{22855FF6-65C6-4A9D-90E3-C07F52254FE0}" type="sibTrans" cxnId="{521F50D5-CCCA-4489-B365-521AD47C8D32}">
      <dgm:prSet/>
      <dgm:spPr/>
      <dgm:t>
        <a:bodyPr/>
        <a:lstStyle/>
        <a:p>
          <a:endParaRPr lang="fr-FR"/>
        </a:p>
      </dgm:t>
    </dgm:pt>
    <dgm:pt modelId="{EEDB633E-4489-4E50-9450-25ADDE20CEB7}">
      <dgm:prSet phldrT="[Texte]"/>
      <dgm:spPr/>
      <dgm:t>
        <a:bodyPr/>
        <a:lstStyle/>
        <a:p>
          <a:r>
            <a:rPr lang="fr-FR" dirty="0"/>
            <a:t>DMS</a:t>
          </a:r>
        </a:p>
      </dgm:t>
    </dgm:pt>
    <dgm:pt modelId="{C8920FAA-7996-4204-A684-B42509469EED}" type="parTrans" cxnId="{A2F2A216-F22B-454C-AA42-50C5506B507C}">
      <dgm:prSet/>
      <dgm:spPr/>
      <dgm:t>
        <a:bodyPr/>
        <a:lstStyle/>
        <a:p>
          <a:endParaRPr lang="fr-FR"/>
        </a:p>
      </dgm:t>
    </dgm:pt>
    <dgm:pt modelId="{87D1E341-1479-422F-B2A5-C39C3952F381}" type="sibTrans" cxnId="{A2F2A216-F22B-454C-AA42-50C5506B507C}">
      <dgm:prSet/>
      <dgm:spPr/>
      <dgm:t>
        <a:bodyPr/>
        <a:lstStyle/>
        <a:p>
          <a:endParaRPr lang="fr-FR"/>
        </a:p>
      </dgm:t>
    </dgm:pt>
    <dgm:pt modelId="{FA6D4F27-7B46-43D4-91DD-1C402036B3B4}">
      <dgm:prSet phldrT="[Texte]" custT="1"/>
      <dgm:spPr/>
      <dgm:t>
        <a:bodyPr/>
        <a:lstStyle/>
        <a:p>
          <a:r>
            <a:rPr lang="fr-FR" sz="4400" dirty="0"/>
            <a:t>↓PAD </a:t>
          </a:r>
        </a:p>
        <a:p>
          <a:r>
            <a:rPr lang="fr-FR" sz="4400" dirty="0"/>
            <a:t>(RVS)</a:t>
          </a:r>
        </a:p>
      </dgm:t>
    </dgm:pt>
    <dgm:pt modelId="{346BC00F-F654-4340-A3E5-A5C6491DFA2A}" type="parTrans" cxnId="{2FBD3B88-FBDA-4286-802C-0D2F79370146}">
      <dgm:prSet/>
      <dgm:spPr/>
      <dgm:t>
        <a:bodyPr/>
        <a:lstStyle/>
        <a:p>
          <a:endParaRPr lang="fr-FR"/>
        </a:p>
      </dgm:t>
    </dgm:pt>
    <dgm:pt modelId="{401FC0E0-2893-4161-82EC-1053D90CD58E}" type="sibTrans" cxnId="{2FBD3B88-FBDA-4286-802C-0D2F79370146}">
      <dgm:prSet/>
      <dgm:spPr/>
      <dgm:t>
        <a:bodyPr/>
        <a:lstStyle/>
        <a:p>
          <a:endParaRPr lang="fr-FR"/>
        </a:p>
      </dgm:t>
    </dgm:pt>
    <dgm:pt modelId="{E3BBB650-CAA4-4D4A-BC1B-E09F87604074}">
      <dgm:prSet phldrT="[Texte]"/>
      <dgm:spPr/>
      <dgm:t>
        <a:bodyPr/>
        <a:lstStyle/>
        <a:p>
          <a:r>
            <a:rPr lang="fr-FR" dirty="0" err="1"/>
            <a:t>Vasop</a:t>
          </a:r>
          <a:r>
            <a:rPr lang="fr-FR" dirty="0"/>
            <a:t>.</a:t>
          </a:r>
        </a:p>
      </dgm:t>
    </dgm:pt>
    <dgm:pt modelId="{E4ACA3F2-347B-434F-A487-4C63537D9F29}" type="parTrans" cxnId="{F9F99EC6-6BFF-4E46-9225-5971F3B78527}">
      <dgm:prSet/>
      <dgm:spPr/>
      <dgm:t>
        <a:bodyPr/>
        <a:lstStyle/>
        <a:p>
          <a:endParaRPr lang="fr-FR"/>
        </a:p>
      </dgm:t>
    </dgm:pt>
    <dgm:pt modelId="{1344E902-D6B4-4AF7-BEB3-0D9EDFCE8185}" type="sibTrans" cxnId="{F9F99EC6-6BFF-4E46-9225-5971F3B78527}">
      <dgm:prSet/>
      <dgm:spPr/>
      <dgm:t>
        <a:bodyPr/>
        <a:lstStyle/>
        <a:p>
          <a:endParaRPr lang="fr-FR"/>
        </a:p>
      </dgm:t>
    </dgm:pt>
    <dgm:pt modelId="{5A516662-6AF8-4B05-A327-413D6428F75D}" type="pres">
      <dgm:prSet presAssocID="{89C445BA-99E4-45C1-8C89-3AEF2B1AD32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5F44B2-90CA-4EA8-A04C-3B0FE3DB90CA}" type="pres">
      <dgm:prSet presAssocID="{ABDFB7A7-EF4F-4C96-B64E-156B25A9D558}" presName="vertOne" presStyleCnt="0"/>
      <dgm:spPr/>
    </dgm:pt>
    <dgm:pt modelId="{591D5E9B-8AEF-49D6-AD72-D7B31B2ABFD3}" type="pres">
      <dgm:prSet presAssocID="{ABDFB7A7-EF4F-4C96-B64E-156B25A9D558}" presName="txOne" presStyleLbl="node0" presStyleIdx="0" presStyleCnt="1">
        <dgm:presLayoutVars>
          <dgm:chPref val="3"/>
        </dgm:presLayoutVars>
      </dgm:prSet>
      <dgm:spPr/>
    </dgm:pt>
    <dgm:pt modelId="{A05BC0EE-75F3-465C-B66E-BEEA14E85817}" type="pres">
      <dgm:prSet presAssocID="{ABDFB7A7-EF4F-4C96-B64E-156B25A9D558}" presName="parTransOne" presStyleCnt="0"/>
      <dgm:spPr/>
    </dgm:pt>
    <dgm:pt modelId="{56B54C58-FE50-4C8B-9F33-9D6B95654B1E}" type="pres">
      <dgm:prSet presAssocID="{ABDFB7A7-EF4F-4C96-B64E-156B25A9D558}" presName="horzOne" presStyleCnt="0"/>
      <dgm:spPr/>
    </dgm:pt>
    <dgm:pt modelId="{A3BF15B1-D7E8-4358-8906-74F83286633D}" type="pres">
      <dgm:prSet presAssocID="{4A59E02C-945D-45C9-BEAF-D418500832E0}" presName="vertTwo" presStyleCnt="0"/>
      <dgm:spPr/>
    </dgm:pt>
    <dgm:pt modelId="{4ECA8069-EE50-423A-9225-E63B7C69E631}" type="pres">
      <dgm:prSet presAssocID="{4A59E02C-945D-45C9-BEAF-D418500832E0}" presName="txTwo" presStyleLbl="node2" presStyleIdx="0" presStyleCnt="2">
        <dgm:presLayoutVars>
          <dgm:chPref val="3"/>
        </dgm:presLayoutVars>
      </dgm:prSet>
      <dgm:spPr/>
    </dgm:pt>
    <dgm:pt modelId="{41D2F470-F307-43FE-B3B7-1996DBA20DC2}" type="pres">
      <dgm:prSet presAssocID="{4A59E02C-945D-45C9-BEAF-D418500832E0}" presName="parTransTwo" presStyleCnt="0"/>
      <dgm:spPr/>
    </dgm:pt>
    <dgm:pt modelId="{60959820-B494-44D6-8678-B7709449732E}" type="pres">
      <dgm:prSet presAssocID="{4A59E02C-945D-45C9-BEAF-D418500832E0}" presName="horzTwo" presStyleCnt="0"/>
      <dgm:spPr/>
    </dgm:pt>
    <dgm:pt modelId="{3F4CE2DC-5570-4F79-819D-2CF263C67D70}" type="pres">
      <dgm:prSet presAssocID="{FFB8BB74-EE42-4819-B240-464E8911B9B6}" presName="vertThree" presStyleCnt="0"/>
      <dgm:spPr/>
    </dgm:pt>
    <dgm:pt modelId="{929839CD-CA00-4CD0-93C8-C3A58F445374}" type="pres">
      <dgm:prSet presAssocID="{FFB8BB74-EE42-4819-B240-464E8911B9B6}" presName="txThree" presStyleLbl="node3" presStyleIdx="0" presStyleCnt="3">
        <dgm:presLayoutVars>
          <dgm:chPref val="3"/>
        </dgm:presLayoutVars>
      </dgm:prSet>
      <dgm:spPr/>
    </dgm:pt>
    <dgm:pt modelId="{9446AA5A-709C-4C95-AB95-C7EA02A09A78}" type="pres">
      <dgm:prSet presAssocID="{FFB8BB74-EE42-4819-B240-464E8911B9B6}" presName="horzThree" presStyleCnt="0"/>
      <dgm:spPr/>
    </dgm:pt>
    <dgm:pt modelId="{3D2E0700-EF3A-444F-AE25-3BABB231ED3B}" type="pres">
      <dgm:prSet presAssocID="{22855FF6-65C6-4A9D-90E3-C07F52254FE0}" presName="sibSpaceThree" presStyleCnt="0"/>
      <dgm:spPr/>
    </dgm:pt>
    <dgm:pt modelId="{F206EFE5-4901-42CD-B192-1FE83D407FED}" type="pres">
      <dgm:prSet presAssocID="{EEDB633E-4489-4E50-9450-25ADDE20CEB7}" presName="vertThree" presStyleCnt="0"/>
      <dgm:spPr/>
    </dgm:pt>
    <dgm:pt modelId="{D4B79951-CF66-4E3A-8775-ADDD6399BE8C}" type="pres">
      <dgm:prSet presAssocID="{EEDB633E-4489-4E50-9450-25ADDE20CEB7}" presName="txThree" presStyleLbl="node3" presStyleIdx="1" presStyleCnt="3" custLinFactNeighborX="-2617" custLinFactNeighborY="-4243">
        <dgm:presLayoutVars>
          <dgm:chPref val="3"/>
        </dgm:presLayoutVars>
      </dgm:prSet>
      <dgm:spPr/>
    </dgm:pt>
    <dgm:pt modelId="{B390716C-8964-41E8-958F-90B4A3C93399}" type="pres">
      <dgm:prSet presAssocID="{EEDB633E-4489-4E50-9450-25ADDE20CEB7}" presName="horzThree" presStyleCnt="0"/>
      <dgm:spPr/>
    </dgm:pt>
    <dgm:pt modelId="{17149712-2312-401E-A35F-1F7A757A4B89}" type="pres">
      <dgm:prSet presAssocID="{DE061EF6-B2F5-4A89-B315-7A82C55AF328}" presName="sibSpaceTwo" presStyleCnt="0"/>
      <dgm:spPr/>
    </dgm:pt>
    <dgm:pt modelId="{0CEF34F8-7147-4119-93F6-7F8693B8A14D}" type="pres">
      <dgm:prSet presAssocID="{FA6D4F27-7B46-43D4-91DD-1C402036B3B4}" presName="vertTwo" presStyleCnt="0"/>
      <dgm:spPr/>
    </dgm:pt>
    <dgm:pt modelId="{B102528D-C81C-45E2-9E7F-EA1B37CAFB0B}" type="pres">
      <dgm:prSet presAssocID="{FA6D4F27-7B46-43D4-91DD-1C402036B3B4}" presName="txTwo" presStyleLbl="node2" presStyleIdx="1" presStyleCnt="2">
        <dgm:presLayoutVars>
          <dgm:chPref val="3"/>
        </dgm:presLayoutVars>
      </dgm:prSet>
      <dgm:spPr/>
    </dgm:pt>
    <dgm:pt modelId="{20E625A5-B89B-4EC9-B10F-079A1904E64D}" type="pres">
      <dgm:prSet presAssocID="{FA6D4F27-7B46-43D4-91DD-1C402036B3B4}" presName="parTransTwo" presStyleCnt="0"/>
      <dgm:spPr/>
    </dgm:pt>
    <dgm:pt modelId="{BA743D99-0B55-4652-8759-03C3B6FC604C}" type="pres">
      <dgm:prSet presAssocID="{FA6D4F27-7B46-43D4-91DD-1C402036B3B4}" presName="horzTwo" presStyleCnt="0"/>
      <dgm:spPr/>
    </dgm:pt>
    <dgm:pt modelId="{8E04782A-4CAE-440A-BA9E-91B8C40E3D7A}" type="pres">
      <dgm:prSet presAssocID="{E3BBB650-CAA4-4D4A-BC1B-E09F87604074}" presName="vertThree" presStyleCnt="0"/>
      <dgm:spPr/>
    </dgm:pt>
    <dgm:pt modelId="{7687C6DE-F1F7-49C6-B4AC-E58F5C9B1E7D}" type="pres">
      <dgm:prSet presAssocID="{E3BBB650-CAA4-4D4A-BC1B-E09F87604074}" presName="txThree" presStyleLbl="node3" presStyleIdx="2" presStyleCnt="3">
        <dgm:presLayoutVars>
          <dgm:chPref val="3"/>
        </dgm:presLayoutVars>
      </dgm:prSet>
      <dgm:spPr/>
    </dgm:pt>
    <dgm:pt modelId="{0253640A-1CA7-4C4F-ABE0-295E3BB51824}" type="pres">
      <dgm:prSet presAssocID="{E3BBB650-CAA4-4D4A-BC1B-E09F87604074}" presName="horzThree" presStyleCnt="0"/>
      <dgm:spPr/>
    </dgm:pt>
  </dgm:ptLst>
  <dgm:cxnLst>
    <dgm:cxn modelId="{E8E47914-EF07-469D-B00A-33216886EDEC}" srcId="{ABDFB7A7-EF4F-4C96-B64E-156B25A9D558}" destId="{4A59E02C-945D-45C9-BEAF-D418500832E0}" srcOrd="0" destOrd="0" parTransId="{F6E35379-CCA6-4885-9ECF-7458E0F457C2}" sibTransId="{DE061EF6-B2F5-4A89-B315-7A82C55AF328}"/>
    <dgm:cxn modelId="{A2F2A216-F22B-454C-AA42-50C5506B507C}" srcId="{4A59E02C-945D-45C9-BEAF-D418500832E0}" destId="{EEDB633E-4489-4E50-9450-25ADDE20CEB7}" srcOrd="1" destOrd="0" parTransId="{C8920FAA-7996-4204-A684-B42509469EED}" sibTransId="{87D1E341-1479-422F-B2A5-C39C3952F381}"/>
    <dgm:cxn modelId="{A109D45C-3093-4310-AAD1-982119037603}" type="presOf" srcId="{FFB8BB74-EE42-4819-B240-464E8911B9B6}" destId="{929839CD-CA00-4CD0-93C8-C3A58F445374}" srcOrd="0" destOrd="0" presId="urn:microsoft.com/office/officeart/2005/8/layout/hierarchy4"/>
    <dgm:cxn modelId="{0FE9CB5D-2E9F-4EA7-8DC6-2D33738ADDC1}" srcId="{89C445BA-99E4-45C1-8C89-3AEF2B1AD32F}" destId="{ABDFB7A7-EF4F-4C96-B64E-156B25A9D558}" srcOrd="0" destOrd="0" parTransId="{979630E6-9159-4AAB-922C-5A9B2BCD7A55}" sibTransId="{4BC1686F-7548-456F-8299-CBB63AA1F0C5}"/>
    <dgm:cxn modelId="{4FF8095F-AC85-4AAE-86F4-B61150E63CD7}" type="presOf" srcId="{FA6D4F27-7B46-43D4-91DD-1C402036B3B4}" destId="{B102528D-C81C-45E2-9E7F-EA1B37CAFB0B}" srcOrd="0" destOrd="0" presId="urn:microsoft.com/office/officeart/2005/8/layout/hierarchy4"/>
    <dgm:cxn modelId="{42D5D064-C89F-47FD-9AD2-A2577F5313D3}" type="presOf" srcId="{ABDFB7A7-EF4F-4C96-B64E-156B25A9D558}" destId="{591D5E9B-8AEF-49D6-AD72-D7B31B2ABFD3}" srcOrd="0" destOrd="0" presId="urn:microsoft.com/office/officeart/2005/8/layout/hierarchy4"/>
    <dgm:cxn modelId="{C1743056-4993-472D-ADB5-6750B129FAEF}" type="presOf" srcId="{4A59E02C-945D-45C9-BEAF-D418500832E0}" destId="{4ECA8069-EE50-423A-9225-E63B7C69E631}" srcOrd="0" destOrd="0" presId="urn:microsoft.com/office/officeart/2005/8/layout/hierarchy4"/>
    <dgm:cxn modelId="{2FBD3B88-FBDA-4286-802C-0D2F79370146}" srcId="{ABDFB7A7-EF4F-4C96-B64E-156B25A9D558}" destId="{FA6D4F27-7B46-43D4-91DD-1C402036B3B4}" srcOrd="1" destOrd="0" parTransId="{346BC00F-F654-4340-A3E5-A5C6491DFA2A}" sibTransId="{401FC0E0-2893-4161-82EC-1053D90CD58E}"/>
    <dgm:cxn modelId="{A73B2B8F-A868-48E1-ACE4-CB33236D22A2}" type="presOf" srcId="{89C445BA-99E4-45C1-8C89-3AEF2B1AD32F}" destId="{5A516662-6AF8-4B05-A327-413D6428F75D}" srcOrd="0" destOrd="0" presId="urn:microsoft.com/office/officeart/2005/8/layout/hierarchy4"/>
    <dgm:cxn modelId="{682C399C-4028-4D07-A582-E64076100A4F}" type="presOf" srcId="{E3BBB650-CAA4-4D4A-BC1B-E09F87604074}" destId="{7687C6DE-F1F7-49C6-B4AC-E58F5C9B1E7D}" srcOrd="0" destOrd="0" presId="urn:microsoft.com/office/officeart/2005/8/layout/hierarchy4"/>
    <dgm:cxn modelId="{F9F99EC6-6BFF-4E46-9225-5971F3B78527}" srcId="{FA6D4F27-7B46-43D4-91DD-1C402036B3B4}" destId="{E3BBB650-CAA4-4D4A-BC1B-E09F87604074}" srcOrd="0" destOrd="0" parTransId="{E4ACA3F2-347B-434F-A487-4C63537D9F29}" sibTransId="{1344E902-D6B4-4AF7-BEB3-0D9EDFCE8185}"/>
    <dgm:cxn modelId="{521F50D5-CCCA-4489-B365-521AD47C8D32}" srcId="{4A59E02C-945D-45C9-BEAF-D418500832E0}" destId="{FFB8BB74-EE42-4819-B240-464E8911B9B6}" srcOrd="0" destOrd="0" parTransId="{65E6DA7B-01AC-481F-AE19-E35C54B94BD7}" sibTransId="{22855FF6-65C6-4A9D-90E3-C07F52254FE0}"/>
    <dgm:cxn modelId="{D4398AFC-4C0C-4620-BB0B-121AC47FAB13}" type="presOf" srcId="{EEDB633E-4489-4E50-9450-25ADDE20CEB7}" destId="{D4B79951-CF66-4E3A-8775-ADDD6399BE8C}" srcOrd="0" destOrd="0" presId="urn:microsoft.com/office/officeart/2005/8/layout/hierarchy4"/>
    <dgm:cxn modelId="{86D8A0F6-CA59-4CCA-8C69-9461CACEB4FE}" type="presParOf" srcId="{5A516662-6AF8-4B05-A327-413D6428F75D}" destId="{6B5F44B2-90CA-4EA8-A04C-3B0FE3DB90CA}" srcOrd="0" destOrd="0" presId="urn:microsoft.com/office/officeart/2005/8/layout/hierarchy4"/>
    <dgm:cxn modelId="{AF26F1AD-7FCE-4534-9B7F-AE624F6D2F58}" type="presParOf" srcId="{6B5F44B2-90CA-4EA8-A04C-3B0FE3DB90CA}" destId="{591D5E9B-8AEF-49D6-AD72-D7B31B2ABFD3}" srcOrd="0" destOrd="0" presId="urn:microsoft.com/office/officeart/2005/8/layout/hierarchy4"/>
    <dgm:cxn modelId="{CF3EF550-AE3C-4F80-B78A-2B1D4F06FA09}" type="presParOf" srcId="{6B5F44B2-90CA-4EA8-A04C-3B0FE3DB90CA}" destId="{A05BC0EE-75F3-465C-B66E-BEEA14E85817}" srcOrd="1" destOrd="0" presId="urn:microsoft.com/office/officeart/2005/8/layout/hierarchy4"/>
    <dgm:cxn modelId="{BCAF6486-EF14-4A59-8D97-AE814BE2B502}" type="presParOf" srcId="{6B5F44B2-90CA-4EA8-A04C-3B0FE3DB90CA}" destId="{56B54C58-FE50-4C8B-9F33-9D6B95654B1E}" srcOrd="2" destOrd="0" presId="urn:microsoft.com/office/officeart/2005/8/layout/hierarchy4"/>
    <dgm:cxn modelId="{BA269D14-E5BE-45CB-A03B-9ABF8008FBD4}" type="presParOf" srcId="{56B54C58-FE50-4C8B-9F33-9D6B95654B1E}" destId="{A3BF15B1-D7E8-4358-8906-74F83286633D}" srcOrd="0" destOrd="0" presId="urn:microsoft.com/office/officeart/2005/8/layout/hierarchy4"/>
    <dgm:cxn modelId="{C8B06EC6-E364-418B-AB0F-F580F5812CB3}" type="presParOf" srcId="{A3BF15B1-D7E8-4358-8906-74F83286633D}" destId="{4ECA8069-EE50-423A-9225-E63B7C69E631}" srcOrd="0" destOrd="0" presId="urn:microsoft.com/office/officeart/2005/8/layout/hierarchy4"/>
    <dgm:cxn modelId="{C24EF06B-B4EF-4E9B-AF7A-DB02C9C0FA73}" type="presParOf" srcId="{A3BF15B1-D7E8-4358-8906-74F83286633D}" destId="{41D2F470-F307-43FE-B3B7-1996DBA20DC2}" srcOrd="1" destOrd="0" presId="urn:microsoft.com/office/officeart/2005/8/layout/hierarchy4"/>
    <dgm:cxn modelId="{19CC5FB0-49DB-497D-A951-C9F1A744D9EB}" type="presParOf" srcId="{A3BF15B1-D7E8-4358-8906-74F83286633D}" destId="{60959820-B494-44D6-8678-B7709449732E}" srcOrd="2" destOrd="0" presId="urn:microsoft.com/office/officeart/2005/8/layout/hierarchy4"/>
    <dgm:cxn modelId="{4F8DA262-1A89-4A04-9C2E-B065F3BDC67B}" type="presParOf" srcId="{60959820-B494-44D6-8678-B7709449732E}" destId="{3F4CE2DC-5570-4F79-819D-2CF263C67D70}" srcOrd="0" destOrd="0" presId="urn:microsoft.com/office/officeart/2005/8/layout/hierarchy4"/>
    <dgm:cxn modelId="{97632772-E0CC-43B2-A765-C824275463B6}" type="presParOf" srcId="{3F4CE2DC-5570-4F79-819D-2CF263C67D70}" destId="{929839CD-CA00-4CD0-93C8-C3A58F445374}" srcOrd="0" destOrd="0" presId="urn:microsoft.com/office/officeart/2005/8/layout/hierarchy4"/>
    <dgm:cxn modelId="{64F28040-EC72-44BC-A9FB-6A78D51E33C1}" type="presParOf" srcId="{3F4CE2DC-5570-4F79-819D-2CF263C67D70}" destId="{9446AA5A-709C-4C95-AB95-C7EA02A09A78}" srcOrd="1" destOrd="0" presId="urn:microsoft.com/office/officeart/2005/8/layout/hierarchy4"/>
    <dgm:cxn modelId="{5643E552-7442-4A6A-9FF8-B2A684078F9E}" type="presParOf" srcId="{60959820-B494-44D6-8678-B7709449732E}" destId="{3D2E0700-EF3A-444F-AE25-3BABB231ED3B}" srcOrd="1" destOrd="0" presId="urn:microsoft.com/office/officeart/2005/8/layout/hierarchy4"/>
    <dgm:cxn modelId="{3F52590E-B590-44E8-9BD8-2CBE82D225B0}" type="presParOf" srcId="{60959820-B494-44D6-8678-B7709449732E}" destId="{F206EFE5-4901-42CD-B192-1FE83D407FED}" srcOrd="2" destOrd="0" presId="urn:microsoft.com/office/officeart/2005/8/layout/hierarchy4"/>
    <dgm:cxn modelId="{287924C1-981C-41D7-B3C9-E5B9FA18A472}" type="presParOf" srcId="{F206EFE5-4901-42CD-B192-1FE83D407FED}" destId="{D4B79951-CF66-4E3A-8775-ADDD6399BE8C}" srcOrd="0" destOrd="0" presId="urn:microsoft.com/office/officeart/2005/8/layout/hierarchy4"/>
    <dgm:cxn modelId="{E59FDB27-2CE2-4BA5-94A5-B659764D95EF}" type="presParOf" srcId="{F206EFE5-4901-42CD-B192-1FE83D407FED}" destId="{B390716C-8964-41E8-958F-90B4A3C93399}" srcOrd="1" destOrd="0" presId="urn:microsoft.com/office/officeart/2005/8/layout/hierarchy4"/>
    <dgm:cxn modelId="{97C1D1F5-FA39-4518-BE72-D750BFF5A321}" type="presParOf" srcId="{56B54C58-FE50-4C8B-9F33-9D6B95654B1E}" destId="{17149712-2312-401E-A35F-1F7A757A4B89}" srcOrd="1" destOrd="0" presId="urn:microsoft.com/office/officeart/2005/8/layout/hierarchy4"/>
    <dgm:cxn modelId="{E063A416-B7E0-4D18-881C-59F8D317B1F1}" type="presParOf" srcId="{56B54C58-FE50-4C8B-9F33-9D6B95654B1E}" destId="{0CEF34F8-7147-4119-93F6-7F8693B8A14D}" srcOrd="2" destOrd="0" presId="urn:microsoft.com/office/officeart/2005/8/layout/hierarchy4"/>
    <dgm:cxn modelId="{762208ED-ED0F-4C4B-9471-6087B766DE53}" type="presParOf" srcId="{0CEF34F8-7147-4119-93F6-7F8693B8A14D}" destId="{B102528D-C81C-45E2-9E7F-EA1B37CAFB0B}" srcOrd="0" destOrd="0" presId="urn:microsoft.com/office/officeart/2005/8/layout/hierarchy4"/>
    <dgm:cxn modelId="{7DA87AE1-3CD7-4D9D-B923-C798EC11A5FD}" type="presParOf" srcId="{0CEF34F8-7147-4119-93F6-7F8693B8A14D}" destId="{20E625A5-B89B-4EC9-B10F-079A1904E64D}" srcOrd="1" destOrd="0" presId="urn:microsoft.com/office/officeart/2005/8/layout/hierarchy4"/>
    <dgm:cxn modelId="{1F92025F-9ABB-4123-BE75-2F730B60E73E}" type="presParOf" srcId="{0CEF34F8-7147-4119-93F6-7F8693B8A14D}" destId="{BA743D99-0B55-4652-8759-03C3B6FC604C}" srcOrd="2" destOrd="0" presId="urn:microsoft.com/office/officeart/2005/8/layout/hierarchy4"/>
    <dgm:cxn modelId="{FF37D182-A960-406F-970E-40A6EFB64721}" type="presParOf" srcId="{BA743D99-0B55-4652-8759-03C3B6FC604C}" destId="{8E04782A-4CAE-440A-BA9E-91B8C40E3D7A}" srcOrd="0" destOrd="0" presId="urn:microsoft.com/office/officeart/2005/8/layout/hierarchy4"/>
    <dgm:cxn modelId="{41DE98CF-2211-4968-B0E7-4FF0C92F8757}" type="presParOf" srcId="{8E04782A-4CAE-440A-BA9E-91B8C40E3D7A}" destId="{7687C6DE-F1F7-49C6-B4AC-E58F5C9B1E7D}" srcOrd="0" destOrd="0" presId="urn:microsoft.com/office/officeart/2005/8/layout/hierarchy4"/>
    <dgm:cxn modelId="{8B819504-F8AC-4203-A1C4-823908E11D22}" type="presParOf" srcId="{8E04782A-4CAE-440A-BA9E-91B8C40E3D7A}" destId="{0253640A-1CA7-4C4F-ABE0-295E3BB5182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C445BA-99E4-45C1-8C89-3AEF2B1AD32F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BDFB7A7-EF4F-4C96-B64E-156B25A9D558}">
      <dgm:prSet phldrT="[Texte]"/>
      <dgm:spPr/>
      <dgm:t>
        <a:bodyPr/>
        <a:lstStyle/>
        <a:p>
          <a:r>
            <a:rPr lang="fr-FR" dirty="0"/>
            <a:t>↓PAS</a:t>
          </a:r>
        </a:p>
      </dgm:t>
    </dgm:pt>
    <dgm:pt modelId="{979630E6-9159-4AAB-922C-5A9B2BCD7A55}" type="parTrans" cxnId="{0FE9CB5D-2E9F-4EA7-8DC6-2D33738ADDC1}">
      <dgm:prSet/>
      <dgm:spPr/>
      <dgm:t>
        <a:bodyPr/>
        <a:lstStyle/>
        <a:p>
          <a:endParaRPr lang="fr-FR"/>
        </a:p>
      </dgm:t>
    </dgm:pt>
    <dgm:pt modelId="{4BC1686F-7548-456F-8299-CBB63AA1F0C5}" type="sibTrans" cxnId="{0FE9CB5D-2E9F-4EA7-8DC6-2D33738ADDC1}">
      <dgm:prSet/>
      <dgm:spPr/>
      <dgm:t>
        <a:bodyPr/>
        <a:lstStyle/>
        <a:p>
          <a:endParaRPr lang="fr-FR"/>
        </a:p>
      </dgm:t>
    </dgm:pt>
    <dgm:pt modelId="{4A59E02C-945D-45C9-BEAF-D418500832E0}">
      <dgm:prSet phldrT="[Texte]" custT="1"/>
      <dgm:spPr/>
      <dgm:t>
        <a:bodyPr/>
        <a:lstStyle/>
        <a:p>
          <a:r>
            <a:rPr lang="fr-FR" sz="4400" dirty="0"/>
            <a:t>↓PP </a:t>
          </a:r>
        </a:p>
        <a:p>
          <a:r>
            <a:rPr lang="fr-FR" sz="4400" dirty="0"/>
            <a:t>(VES)</a:t>
          </a:r>
        </a:p>
      </dgm:t>
    </dgm:pt>
    <dgm:pt modelId="{F6E35379-CCA6-4885-9ECF-7458E0F457C2}" type="parTrans" cxnId="{E8E47914-EF07-469D-B00A-33216886EDEC}">
      <dgm:prSet/>
      <dgm:spPr/>
      <dgm:t>
        <a:bodyPr/>
        <a:lstStyle/>
        <a:p>
          <a:endParaRPr lang="fr-FR"/>
        </a:p>
      </dgm:t>
    </dgm:pt>
    <dgm:pt modelId="{DE061EF6-B2F5-4A89-B315-7A82C55AF328}" type="sibTrans" cxnId="{E8E47914-EF07-469D-B00A-33216886EDEC}">
      <dgm:prSet/>
      <dgm:spPr/>
      <dgm:t>
        <a:bodyPr/>
        <a:lstStyle/>
        <a:p>
          <a:endParaRPr lang="fr-FR"/>
        </a:p>
      </dgm:t>
    </dgm:pt>
    <dgm:pt modelId="{FFB8BB74-EE42-4819-B240-464E8911B9B6}">
      <dgm:prSet phldrT="[Texte]"/>
      <dgm:spPr/>
      <dgm:t>
        <a:bodyPr/>
        <a:lstStyle/>
        <a:p>
          <a:r>
            <a:rPr lang="fr-FR" dirty="0" err="1"/>
            <a:t>Hypovol</a:t>
          </a:r>
          <a:r>
            <a:rPr lang="fr-FR" dirty="0"/>
            <a:t>.</a:t>
          </a:r>
        </a:p>
      </dgm:t>
    </dgm:pt>
    <dgm:pt modelId="{65E6DA7B-01AC-481F-AE19-E35C54B94BD7}" type="parTrans" cxnId="{521F50D5-CCCA-4489-B365-521AD47C8D32}">
      <dgm:prSet/>
      <dgm:spPr/>
      <dgm:t>
        <a:bodyPr/>
        <a:lstStyle/>
        <a:p>
          <a:endParaRPr lang="fr-FR"/>
        </a:p>
      </dgm:t>
    </dgm:pt>
    <dgm:pt modelId="{22855FF6-65C6-4A9D-90E3-C07F52254FE0}" type="sibTrans" cxnId="{521F50D5-CCCA-4489-B365-521AD47C8D32}">
      <dgm:prSet/>
      <dgm:spPr/>
      <dgm:t>
        <a:bodyPr/>
        <a:lstStyle/>
        <a:p>
          <a:endParaRPr lang="fr-FR"/>
        </a:p>
      </dgm:t>
    </dgm:pt>
    <dgm:pt modelId="{EEDB633E-4489-4E50-9450-25ADDE20CEB7}">
      <dgm:prSet phldrT="[Texte]"/>
      <dgm:spPr/>
      <dgm:t>
        <a:bodyPr/>
        <a:lstStyle/>
        <a:p>
          <a:r>
            <a:rPr lang="fr-FR" dirty="0"/>
            <a:t>DMS</a:t>
          </a:r>
        </a:p>
      </dgm:t>
    </dgm:pt>
    <dgm:pt modelId="{C8920FAA-7996-4204-A684-B42509469EED}" type="parTrans" cxnId="{A2F2A216-F22B-454C-AA42-50C5506B507C}">
      <dgm:prSet/>
      <dgm:spPr/>
      <dgm:t>
        <a:bodyPr/>
        <a:lstStyle/>
        <a:p>
          <a:endParaRPr lang="fr-FR"/>
        </a:p>
      </dgm:t>
    </dgm:pt>
    <dgm:pt modelId="{87D1E341-1479-422F-B2A5-C39C3952F381}" type="sibTrans" cxnId="{A2F2A216-F22B-454C-AA42-50C5506B507C}">
      <dgm:prSet/>
      <dgm:spPr/>
      <dgm:t>
        <a:bodyPr/>
        <a:lstStyle/>
        <a:p>
          <a:endParaRPr lang="fr-FR"/>
        </a:p>
      </dgm:t>
    </dgm:pt>
    <dgm:pt modelId="{FA6D4F27-7B46-43D4-91DD-1C402036B3B4}">
      <dgm:prSet phldrT="[Texte]" custT="1"/>
      <dgm:spPr/>
      <dgm:t>
        <a:bodyPr/>
        <a:lstStyle/>
        <a:p>
          <a:r>
            <a:rPr lang="fr-FR" sz="4400" dirty="0"/>
            <a:t>↓PAD </a:t>
          </a:r>
        </a:p>
        <a:p>
          <a:r>
            <a:rPr lang="fr-FR" sz="4400" dirty="0"/>
            <a:t>(RVS)</a:t>
          </a:r>
        </a:p>
      </dgm:t>
    </dgm:pt>
    <dgm:pt modelId="{346BC00F-F654-4340-A3E5-A5C6491DFA2A}" type="parTrans" cxnId="{2FBD3B88-FBDA-4286-802C-0D2F79370146}">
      <dgm:prSet/>
      <dgm:spPr/>
      <dgm:t>
        <a:bodyPr/>
        <a:lstStyle/>
        <a:p>
          <a:endParaRPr lang="fr-FR"/>
        </a:p>
      </dgm:t>
    </dgm:pt>
    <dgm:pt modelId="{401FC0E0-2893-4161-82EC-1053D90CD58E}" type="sibTrans" cxnId="{2FBD3B88-FBDA-4286-802C-0D2F79370146}">
      <dgm:prSet/>
      <dgm:spPr/>
      <dgm:t>
        <a:bodyPr/>
        <a:lstStyle/>
        <a:p>
          <a:endParaRPr lang="fr-FR"/>
        </a:p>
      </dgm:t>
    </dgm:pt>
    <dgm:pt modelId="{E3BBB650-CAA4-4D4A-BC1B-E09F87604074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 err="1"/>
            <a:t>Vasop</a:t>
          </a:r>
          <a:r>
            <a:rPr lang="fr-FR" dirty="0"/>
            <a:t>.</a:t>
          </a:r>
        </a:p>
      </dgm:t>
    </dgm:pt>
    <dgm:pt modelId="{E4ACA3F2-347B-434F-A487-4C63537D9F29}" type="parTrans" cxnId="{F9F99EC6-6BFF-4E46-9225-5971F3B78527}">
      <dgm:prSet/>
      <dgm:spPr/>
      <dgm:t>
        <a:bodyPr/>
        <a:lstStyle/>
        <a:p>
          <a:endParaRPr lang="fr-FR"/>
        </a:p>
      </dgm:t>
    </dgm:pt>
    <dgm:pt modelId="{1344E902-D6B4-4AF7-BEB3-0D9EDFCE8185}" type="sibTrans" cxnId="{F9F99EC6-6BFF-4E46-9225-5971F3B78527}">
      <dgm:prSet/>
      <dgm:spPr/>
      <dgm:t>
        <a:bodyPr/>
        <a:lstStyle/>
        <a:p>
          <a:endParaRPr lang="fr-FR"/>
        </a:p>
      </dgm:t>
    </dgm:pt>
    <dgm:pt modelId="{5A516662-6AF8-4B05-A327-413D6428F75D}" type="pres">
      <dgm:prSet presAssocID="{89C445BA-99E4-45C1-8C89-3AEF2B1AD32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5F44B2-90CA-4EA8-A04C-3B0FE3DB90CA}" type="pres">
      <dgm:prSet presAssocID="{ABDFB7A7-EF4F-4C96-B64E-156B25A9D558}" presName="vertOne" presStyleCnt="0"/>
      <dgm:spPr/>
    </dgm:pt>
    <dgm:pt modelId="{591D5E9B-8AEF-49D6-AD72-D7B31B2ABFD3}" type="pres">
      <dgm:prSet presAssocID="{ABDFB7A7-EF4F-4C96-B64E-156B25A9D558}" presName="txOne" presStyleLbl="node0" presStyleIdx="0" presStyleCnt="1">
        <dgm:presLayoutVars>
          <dgm:chPref val="3"/>
        </dgm:presLayoutVars>
      </dgm:prSet>
      <dgm:spPr/>
    </dgm:pt>
    <dgm:pt modelId="{A05BC0EE-75F3-465C-B66E-BEEA14E85817}" type="pres">
      <dgm:prSet presAssocID="{ABDFB7A7-EF4F-4C96-B64E-156B25A9D558}" presName="parTransOne" presStyleCnt="0"/>
      <dgm:spPr/>
    </dgm:pt>
    <dgm:pt modelId="{56B54C58-FE50-4C8B-9F33-9D6B95654B1E}" type="pres">
      <dgm:prSet presAssocID="{ABDFB7A7-EF4F-4C96-B64E-156B25A9D558}" presName="horzOne" presStyleCnt="0"/>
      <dgm:spPr/>
    </dgm:pt>
    <dgm:pt modelId="{A3BF15B1-D7E8-4358-8906-74F83286633D}" type="pres">
      <dgm:prSet presAssocID="{4A59E02C-945D-45C9-BEAF-D418500832E0}" presName="vertTwo" presStyleCnt="0"/>
      <dgm:spPr/>
    </dgm:pt>
    <dgm:pt modelId="{4ECA8069-EE50-423A-9225-E63B7C69E631}" type="pres">
      <dgm:prSet presAssocID="{4A59E02C-945D-45C9-BEAF-D418500832E0}" presName="txTwo" presStyleLbl="node2" presStyleIdx="0" presStyleCnt="2">
        <dgm:presLayoutVars>
          <dgm:chPref val="3"/>
        </dgm:presLayoutVars>
      </dgm:prSet>
      <dgm:spPr/>
    </dgm:pt>
    <dgm:pt modelId="{41D2F470-F307-43FE-B3B7-1996DBA20DC2}" type="pres">
      <dgm:prSet presAssocID="{4A59E02C-945D-45C9-BEAF-D418500832E0}" presName="parTransTwo" presStyleCnt="0"/>
      <dgm:spPr/>
    </dgm:pt>
    <dgm:pt modelId="{60959820-B494-44D6-8678-B7709449732E}" type="pres">
      <dgm:prSet presAssocID="{4A59E02C-945D-45C9-BEAF-D418500832E0}" presName="horzTwo" presStyleCnt="0"/>
      <dgm:spPr/>
    </dgm:pt>
    <dgm:pt modelId="{3F4CE2DC-5570-4F79-819D-2CF263C67D70}" type="pres">
      <dgm:prSet presAssocID="{FFB8BB74-EE42-4819-B240-464E8911B9B6}" presName="vertThree" presStyleCnt="0"/>
      <dgm:spPr/>
    </dgm:pt>
    <dgm:pt modelId="{929839CD-CA00-4CD0-93C8-C3A58F445374}" type="pres">
      <dgm:prSet presAssocID="{FFB8BB74-EE42-4819-B240-464E8911B9B6}" presName="txThree" presStyleLbl="node3" presStyleIdx="0" presStyleCnt="3">
        <dgm:presLayoutVars>
          <dgm:chPref val="3"/>
        </dgm:presLayoutVars>
      </dgm:prSet>
      <dgm:spPr/>
    </dgm:pt>
    <dgm:pt modelId="{9446AA5A-709C-4C95-AB95-C7EA02A09A78}" type="pres">
      <dgm:prSet presAssocID="{FFB8BB74-EE42-4819-B240-464E8911B9B6}" presName="horzThree" presStyleCnt="0"/>
      <dgm:spPr/>
    </dgm:pt>
    <dgm:pt modelId="{3D2E0700-EF3A-444F-AE25-3BABB231ED3B}" type="pres">
      <dgm:prSet presAssocID="{22855FF6-65C6-4A9D-90E3-C07F52254FE0}" presName="sibSpaceThree" presStyleCnt="0"/>
      <dgm:spPr/>
    </dgm:pt>
    <dgm:pt modelId="{F206EFE5-4901-42CD-B192-1FE83D407FED}" type="pres">
      <dgm:prSet presAssocID="{EEDB633E-4489-4E50-9450-25ADDE20CEB7}" presName="vertThree" presStyleCnt="0"/>
      <dgm:spPr/>
    </dgm:pt>
    <dgm:pt modelId="{D4B79951-CF66-4E3A-8775-ADDD6399BE8C}" type="pres">
      <dgm:prSet presAssocID="{EEDB633E-4489-4E50-9450-25ADDE20CEB7}" presName="txThree" presStyleLbl="node3" presStyleIdx="1" presStyleCnt="3" custLinFactNeighborX="-2617" custLinFactNeighborY="-4243">
        <dgm:presLayoutVars>
          <dgm:chPref val="3"/>
        </dgm:presLayoutVars>
      </dgm:prSet>
      <dgm:spPr/>
    </dgm:pt>
    <dgm:pt modelId="{B390716C-8964-41E8-958F-90B4A3C93399}" type="pres">
      <dgm:prSet presAssocID="{EEDB633E-4489-4E50-9450-25ADDE20CEB7}" presName="horzThree" presStyleCnt="0"/>
      <dgm:spPr/>
    </dgm:pt>
    <dgm:pt modelId="{17149712-2312-401E-A35F-1F7A757A4B89}" type="pres">
      <dgm:prSet presAssocID="{DE061EF6-B2F5-4A89-B315-7A82C55AF328}" presName="sibSpaceTwo" presStyleCnt="0"/>
      <dgm:spPr/>
    </dgm:pt>
    <dgm:pt modelId="{0CEF34F8-7147-4119-93F6-7F8693B8A14D}" type="pres">
      <dgm:prSet presAssocID="{FA6D4F27-7B46-43D4-91DD-1C402036B3B4}" presName="vertTwo" presStyleCnt="0"/>
      <dgm:spPr/>
    </dgm:pt>
    <dgm:pt modelId="{B102528D-C81C-45E2-9E7F-EA1B37CAFB0B}" type="pres">
      <dgm:prSet presAssocID="{FA6D4F27-7B46-43D4-91DD-1C402036B3B4}" presName="txTwo" presStyleLbl="node2" presStyleIdx="1" presStyleCnt="2">
        <dgm:presLayoutVars>
          <dgm:chPref val="3"/>
        </dgm:presLayoutVars>
      </dgm:prSet>
      <dgm:spPr/>
    </dgm:pt>
    <dgm:pt modelId="{20E625A5-B89B-4EC9-B10F-079A1904E64D}" type="pres">
      <dgm:prSet presAssocID="{FA6D4F27-7B46-43D4-91DD-1C402036B3B4}" presName="parTransTwo" presStyleCnt="0"/>
      <dgm:spPr/>
    </dgm:pt>
    <dgm:pt modelId="{BA743D99-0B55-4652-8759-03C3B6FC604C}" type="pres">
      <dgm:prSet presAssocID="{FA6D4F27-7B46-43D4-91DD-1C402036B3B4}" presName="horzTwo" presStyleCnt="0"/>
      <dgm:spPr/>
    </dgm:pt>
    <dgm:pt modelId="{8E04782A-4CAE-440A-BA9E-91B8C40E3D7A}" type="pres">
      <dgm:prSet presAssocID="{E3BBB650-CAA4-4D4A-BC1B-E09F87604074}" presName="vertThree" presStyleCnt="0"/>
      <dgm:spPr/>
    </dgm:pt>
    <dgm:pt modelId="{7687C6DE-F1F7-49C6-B4AC-E58F5C9B1E7D}" type="pres">
      <dgm:prSet presAssocID="{E3BBB650-CAA4-4D4A-BC1B-E09F87604074}" presName="txThree" presStyleLbl="node3" presStyleIdx="2" presStyleCnt="3">
        <dgm:presLayoutVars>
          <dgm:chPref val="3"/>
        </dgm:presLayoutVars>
      </dgm:prSet>
      <dgm:spPr/>
    </dgm:pt>
    <dgm:pt modelId="{0253640A-1CA7-4C4F-ABE0-295E3BB51824}" type="pres">
      <dgm:prSet presAssocID="{E3BBB650-CAA4-4D4A-BC1B-E09F87604074}" presName="horzThree" presStyleCnt="0"/>
      <dgm:spPr/>
    </dgm:pt>
  </dgm:ptLst>
  <dgm:cxnLst>
    <dgm:cxn modelId="{E8E47914-EF07-469D-B00A-33216886EDEC}" srcId="{ABDFB7A7-EF4F-4C96-B64E-156B25A9D558}" destId="{4A59E02C-945D-45C9-BEAF-D418500832E0}" srcOrd="0" destOrd="0" parTransId="{F6E35379-CCA6-4885-9ECF-7458E0F457C2}" sibTransId="{DE061EF6-B2F5-4A89-B315-7A82C55AF328}"/>
    <dgm:cxn modelId="{A2F2A216-F22B-454C-AA42-50C5506B507C}" srcId="{4A59E02C-945D-45C9-BEAF-D418500832E0}" destId="{EEDB633E-4489-4E50-9450-25ADDE20CEB7}" srcOrd="1" destOrd="0" parTransId="{C8920FAA-7996-4204-A684-B42509469EED}" sibTransId="{87D1E341-1479-422F-B2A5-C39C3952F381}"/>
    <dgm:cxn modelId="{A109D45C-3093-4310-AAD1-982119037603}" type="presOf" srcId="{FFB8BB74-EE42-4819-B240-464E8911B9B6}" destId="{929839CD-CA00-4CD0-93C8-C3A58F445374}" srcOrd="0" destOrd="0" presId="urn:microsoft.com/office/officeart/2005/8/layout/hierarchy4"/>
    <dgm:cxn modelId="{0FE9CB5D-2E9F-4EA7-8DC6-2D33738ADDC1}" srcId="{89C445BA-99E4-45C1-8C89-3AEF2B1AD32F}" destId="{ABDFB7A7-EF4F-4C96-B64E-156B25A9D558}" srcOrd="0" destOrd="0" parTransId="{979630E6-9159-4AAB-922C-5A9B2BCD7A55}" sibTransId="{4BC1686F-7548-456F-8299-CBB63AA1F0C5}"/>
    <dgm:cxn modelId="{4FF8095F-AC85-4AAE-86F4-B61150E63CD7}" type="presOf" srcId="{FA6D4F27-7B46-43D4-91DD-1C402036B3B4}" destId="{B102528D-C81C-45E2-9E7F-EA1B37CAFB0B}" srcOrd="0" destOrd="0" presId="urn:microsoft.com/office/officeart/2005/8/layout/hierarchy4"/>
    <dgm:cxn modelId="{42D5D064-C89F-47FD-9AD2-A2577F5313D3}" type="presOf" srcId="{ABDFB7A7-EF4F-4C96-B64E-156B25A9D558}" destId="{591D5E9B-8AEF-49D6-AD72-D7B31B2ABFD3}" srcOrd="0" destOrd="0" presId="urn:microsoft.com/office/officeart/2005/8/layout/hierarchy4"/>
    <dgm:cxn modelId="{C1743056-4993-472D-ADB5-6750B129FAEF}" type="presOf" srcId="{4A59E02C-945D-45C9-BEAF-D418500832E0}" destId="{4ECA8069-EE50-423A-9225-E63B7C69E631}" srcOrd="0" destOrd="0" presId="urn:microsoft.com/office/officeart/2005/8/layout/hierarchy4"/>
    <dgm:cxn modelId="{2FBD3B88-FBDA-4286-802C-0D2F79370146}" srcId="{ABDFB7A7-EF4F-4C96-B64E-156B25A9D558}" destId="{FA6D4F27-7B46-43D4-91DD-1C402036B3B4}" srcOrd="1" destOrd="0" parTransId="{346BC00F-F654-4340-A3E5-A5C6491DFA2A}" sibTransId="{401FC0E0-2893-4161-82EC-1053D90CD58E}"/>
    <dgm:cxn modelId="{A73B2B8F-A868-48E1-ACE4-CB33236D22A2}" type="presOf" srcId="{89C445BA-99E4-45C1-8C89-3AEF2B1AD32F}" destId="{5A516662-6AF8-4B05-A327-413D6428F75D}" srcOrd="0" destOrd="0" presId="urn:microsoft.com/office/officeart/2005/8/layout/hierarchy4"/>
    <dgm:cxn modelId="{682C399C-4028-4D07-A582-E64076100A4F}" type="presOf" srcId="{E3BBB650-CAA4-4D4A-BC1B-E09F87604074}" destId="{7687C6DE-F1F7-49C6-B4AC-E58F5C9B1E7D}" srcOrd="0" destOrd="0" presId="urn:microsoft.com/office/officeart/2005/8/layout/hierarchy4"/>
    <dgm:cxn modelId="{F9F99EC6-6BFF-4E46-9225-5971F3B78527}" srcId="{FA6D4F27-7B46-43D4-91DD-1C402036B3B4}" destId="{E3BBB650-CAA4-4D4A-BC1B-E09F87604074}" srcOrd="0" destOrd="0" parTransId="{E4ACA3F2-347B-434F-A487-4C63537D9F29}" sibTransId="{1344E902-D6B4-4AF7-BEB3-0D9EDFCE8185}"/>
    <dgm:cxn modelId="{521F50D5-CCCA-4489-B365-521AD47C8D32}" srcId="{4A59E02C-945D-45C9-BEAF-D418500832E0}" destId="{FFB8BB74-EE42-4819-B240-464E8911B9B6}" srcOrd="0" destOrd="0" parTransId="{65E6DA7B-01AC-481F-AE19-E35C54B94BD7}" sibTransId="{22855FF6-65C6-4A9D-90E3-C07F52254FE0}"/>
    <dgm:cxn modelId="{D4398AFC-4C0C-4620-BB0B-121AC47FAB13}" type="presOf" srcId="{EEDB633E-4489-4E50-9450-25ADDE20CEB7}" destId="{D4B79951-CF66-4E3A-8775-ADDD6399BE8C}" srcOrd="0" destOrd="0" presId="urn:microsoft.com/office/officeart/2005/8/layout/hierarchy4"/>
    <dgm:cxn modelId="{86D8A0F6-CA59-4CCA-8C69-9461CACEB4FE}" type="presParOf" srcId="{5A516662-6AF8-4B05-A327-413D6428F75D}" destId="{6B5F44B2-90CA-4EA8-A04C-3B0FE3DB90CA}" srcOrd="0" destOrd="0" presId="urn:microsoft.com/office/officeart/2005/8/layout/hierarchy4"/>
    <dgm:cxn modelId="{AF26F1AD-7FCE-4534-9B7F-AE624F6D2F58}" type="presParOf" srcId="{6B5F44B2-90CA-4EA8-A04C-3B0FE3DB90CA}" destId="{591D5E9B-8AEF-49D6-AD72-D7B31B2ABFD3}" srcOrd="0" destOrd="0" presId="urn:microsoft.com/office/officeart/2005/8/layout/hierarchy4"/>
    <dgm:cxn modelId="{CF3EF550-AE3C-4F80-B78A-2B1D4F06FA09}" type="presParOf" srcId="{6B5F44B2-90CA-4EA8-A04C-3B0FE3DB90CA}" destId="{A05BC0EE-75F3-465C-B66E-BEEA14E85817}" srcOrd="1" destOrd="0" presId="urn:microsoft.com/office/officeart/2005/8/layout/hierarchy4"/>
    <dgm:cxn modelId="{BCAF6486-EF14-4A59-8D97-AE814BE2B502}" type="presParOf" srcId="{6B5F44B2-90CA-4EA8-A04C-3B0FE3DB90CA}" destId="{56B54C58-FE50-4C8B-9F33-9D6B95654B1E}" srcOrd="2" destOrd="0" presId="urn:microsoft.com/office/officeart/2005/8/layout/hierarchy4"/>
    <dgm:cxn modelId="{BA269D14-E5BE-45CB-A03B-9ABF8008FBD4}" type="presParOf" srcId="{56B54C58-FE50-4C8B-9F33-9D6B95654B1E}" destId="{A3BF15B1-D7E8-4358-8906-74F83286633D}" srcOrd="0" destOrd="0" presId="urn:microsoft.com/office/officeart/2005/8/layout/hierarchy4"/>
    <dgm:cxn modelId="{C8B06EC6-E364-418B-AB0F-F580F5812CB3}" type="presParOf" srcId="{A3BF15B1-D7E8-4358-8906-74F83286633D}" destId="{4ECA8069-EE50-423A-9225-E63B7C69E631}" srcOrd="0" destOrd="0" presId="urn:microsoft.com/office/officeart/2005/8/layout/hierarchy4"/>
    <dgm:cxn modelId="{C24EF06B-B4EF-4E9B-AF7A-DB02C9C0FA73}" type="presParOf" srcId="{A3BF15B1-D7E8-4358-8906-74F83286633D}" destId="{41D2F470-F307-43FE-B3B7-1996DBA20DC2}" srcOrd="1" destOrd="0" presId="urn:microsoft.com/office/officeart/2005/8/layout/hierarchy4"/>
    <dgm:cxn modelId="{19CC5FB0-49DB-497D-A951-C9F1A744D9EB}" type="presParOf" srcId="{A3BF15B1-D7E8-4358-8906-74F83286633D}" destId="{60959820-B494-44D6-8678-B7709449732E}" srcOrd="2" destOrd="0" presId="urn:microsoft.com/office/officeart/2005/8/layout/hierarchy4"/>
    <dgm:cxn modelId="{4F8DA262-1A89-4A04-9C2E-B065F3BDC67B}" type="presParOf" srcId="{60959820-B494-44D6-8678-B7709449732E}" destId="{3F4CE2DC-5570-4F79-819D-2CF263C67D70}" srcOrd="0" destOrd="0" presId="urn:microsoft.com/office/officeart/2005/8/layout/hierarchy4"/>
    <dgm:cxn modelId="{97632772-E0CC-43B2-A765-C824275463B6}" type="presParOf" srcId="{3F4CE2DC-5570-4F79-819D-2CF263C67D70}" destId="{929839CD-CA00-4CD0-93C8-C3A58F445374}" srcOrd="0" destOrd="0" presId="urn:microsoft.com/office/officeart/2005/8/layout/hierarchy4"/>
    <dgm:cxn modelId="{64F28040-EC72-44BC-A9FB-6A78D51E33C1}" type="presParOf" srcId="{3F4CE2DC-5570-4F79-819D-2CF263C67D70}" destId="{9446AA5A-709C-4C95-AB95-C7EA02A09A78}" srcOrd="1" destOrd="0" presId="urn:microsoft.com/office/officeart/2005/8/layout/hierarchy4"/>
    <dgm:cxn modelId="{5643E552-7442-4A6A-9FF8-B2A684078F9E}" type="presParOf" srcId="{60959820-B494-44D6-8678-B7709449732E}" destId="{3D2E0700-EF3A-444F-AE25-3BABB231ED3B}" srcOrd="1" destOrd="0" presId="urn:microsoft.com/office/officeart/2005/8/layout/hierarchy4"/>
    <dgm:cxn modelId="{3F52590E-B590-44E8-9BD8-2CBE82D225B0}" type="presParOf" srcId="{60959820-B494-44D6-8678-B7709449732E}" destId="{F206EFE5-4901-42CD-B192-1FE83D407FED}" srcOrd="2" destOrd="0" presId="urn:microsoft.com/office/officeart/2005/8/layout/hierarchy4"/>
    <dgm:cxn modelId="{287924C1-981C-41D7-B3C9-E5B9FA18A472}" type="presParOf" srcId="{F206EFE5-4901-42CD-B192-1FE83D407FED}" destId="{D4B79951-CF66-4E3A-8775-ADDD6399BE8C}" srcOrd="0" destOrd="0" presId="urn:microsoft.com/office/officeart/2005/8/layout/hierarchy4"/>
    <dgm:cxn modelId="{E59FDB27-2CE2-4BA5-94A5-B659764D95EF}" type="presParOf" srcId="{F206EFE5-4901-42CD-B192-1FE83D407FED}" destId="{B390716C-8964-41E8-958F-90B4A3C93399}" srcOrd="1" destOrd="0" presId="urn:microsoft.com/office/officeart/2005/8/layout/hierarchy4"/>
    <dgm:cxn modelId="{97C1D1F5-FA39-4518-BE72-D750BFF5A321}" type="presParOf" srcId="{56B54C58-FE50-4C8B-9F33-9D6B95654B1E}" destId="{17149712-2312-401E-A35F-1F7A757A4B89}" srcOrd="1" destOrd="0" presId="urn:microsoft.com/office/officeart/2005/8/layout/hierarchy4"/>
    <dgm:cxn modelId="{E063A416-B7E0-4D18-881C-59F8D317B1F1}" type="presParOf" srcId="{56B54C58-FE50-4C8B-9F33-9D6B95654B1E}" destId="{0CEF34F8-7147-4119-93F6-7F8693B8A14D}" srcOrd="2" destOrd="0" presId="urn:microsoft.com/office/officeart/2005/8/layout/hierarchy4"/>
    <dgm:cxn modelId="{762208ED-ED0F-4C4B-9471-6087B766DE53}" type="presParOf" srcId="{0CEF34F8-7147-4119-93F6-7F8693B8A14D}" destId="{B102528D-C81C-45E2-9E7F-EA1B37CAFB0B}" srcOrd="0" destOrd="0" presId="urn:microsoft.com/office/officeart/2005/8/layout/hierarchy4"/>
    <dgm:cxn modelId="{7DA87AE1-3CD7-4D9D-B923-C798EC11A5FD}" type="presParOf" srcId="{0CEF34F8-7147-4119-93F6-7F8693B8A14D}" destId="{20E625A5-B89B-4EC9-B10F-079A1904E64D}" srcOrd="1" destOrd="0" presId="urn:microsoft.com/office/officeart/2005/8/layout/hierarchy4"/>
    <dgm:cxn modelId="{1F92025F-9ABB-4123-BE75-2F730B60E73E}" type="presParOf" srcId="{0CEF34F8-7147-4119-93F6-7F8693B8A14D}" destId="{BA743D99-0B55-4652-8759-03C3B6FC604C}" srcOrd="2" destOrd="0" presId="urn:microsoft.com/office/officeart/2005/8/layout/hierarchy4"/>
    <dgm:cxn modelId="{FF37D182-A960-406F-970E-40A6EFB64721}" type="presParOf" srcId="{BA743D99-0B55-4652-8759-03C3B6FC604C}" destId="{8E04782A-4CAE-440A-BA9E-91B8C40E3D7A}" srcOrd="0" destOrd="0" presId="urn:microsoft.com/office/officeart/2005/8/layout/hierarchy4"/>
    <dgm:cxn modelId="{41DE98CF-2211-4968-B0E7-4FF0C92F8757}" type="presParOf" srcId="{8E04782A-4CAE-440A-BA9E-91B8C40E3D7A}" destId="{7687C6DE-F1F7-49C6-B4AC-E58F5C9B1E7D}" srcOrd="0" destOrd="0" presId="urn:microsoft.com/office/officeart/2005/8/layout/hierarchy4"/>
    <dgm:cxn modelId="{8B819504-F8AC-4203-A1C4-823908E11D22}" type="presParOf" srcId="{8E04782A-4CAE-440A-BA9E-91B8C40E3D7A}" destId="{0253640A-1CA7-4C4F-ABE0-295E3BB5182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C445BA-99E4-45C1-8C89-3AEF2B1AD32F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BDFB7A7-EF4F-4C96-B64E-156B25A9D558}">
      <dgm:prSet phldrT="[Texte]"/>
      <dgm:spPr/>
      <dgm:t>
        <a:bodyPr/>
        <a:lstStyle/>
        <a:p>
          <a:r>
            <a:rPr lang="fr-FR" dirty="0"/>
            <a:t>↓PAS</a:t>
          </a:r>
        </a:p>
      </dgm:t>
    </dgm:pt>
    <dgm:pt modelId="{979630E6-9159-4AAB-922C-5A9B2BCD7A55}" type="parTrans" cxnId="{0FE9CB5D-2E9F-4EA7-8DC6-2D33738ADDC1}">
      <dgm:prSet/>
      <dgm:spPr/>
      <dgm:t>
        <a:bodyPr/>
        <a:lstStyle/>
        <a:p>
          <a:endParaRPr lang="fr-FR"/>
        </a:p>
      </dgm:t>
    </dgm:pt>
    <dgm:pt modelId="{4BC1686F-7548-456F-8299-CBB63AA1F0C5}" type="sibTrans" cxnId="{0FE9CB5D-2E9F-4EA7-8DC6-2D33738ADDC1}">
      <dgm:prSet/>
      <dgm:spPr/>
      <dgm:t>
        <a:bodyPr/>
        <a:lstStyle/>
        <a:p>
          <a:endParaRPr lang="fr-FR"/>
        </a:p>
      </dgm:t>
    </dgm:pt>
    <dgm:pt modelId="{4A59E02C-945D-45C9-BEAF-D418500832E0}">
      <dgm:prSet phldrT="[Texte]" custT="1"/>
      <dgm:spPr/>
      <dgm:t>
        <a:bodyPr/>
        <a:lstStyle/>
        <a:p>
          <a:r>
            <a:rPr lang="fr-FR" sz="4400" dirty="0"/>
            <a:t>↓PP </a:t>
          </a:r>
        </a:p>
        <a:p>
          <a:r>
            <a:rPr lang="fr-FR" sz="4400" dirty="0"/>
            <a:t>(VES)</a:t>
          </a:r>
        </a:p>
      </dgm:t>
    </dgm:pt>
    <dgm:pt modelId="{F6E35379-CCA6-4885-9ECF-7458E0F457C2}" type="parTrans" cxnId="{E8E47914-EF07-469D-B00A-33216886EDEC}">
      <dgm:prSet/>
      <dgm:spPr/>
      <dgm:t>
        <a:bodyPr/>
        <a:lstStyle/>
        <a:p>
          <a:endParaRPr lang="fr-FR"/>
        </a:p>
      </dgm:t>
    </dgm:pt>
    <dgm:pt modelId="{DE061EF6-B2F5-4A89-B315-7A82C55AF328}" type="sibTrans" cxnId="{E8E47914-EF07-469D-B00A-33216886EDEC}">
      <dgm:prSet/>
      <dgm:spPr/>
      <dgm:t>
        <a:bodyPr/>
        <a:lstStyle/>
        <a:p>
          <a:endParaRPr lang="fr-FR"/>
        </a:p>
      </dgm:t>
    </dgm:pt>
    <dgm:pt modelId="{FFB8BB74-EE42-4819-B240-464E8911B9B6}">
      <dgm:prSet phldrT="[Texte]"/>
      <dgm:spPr/>
      <dgm:t>
        <a:bodyPr/>
        <a:lstStyle/>
        <a:p>
          <a:r>
            <a:rPr lang="fr-FR" dirty="0" err="1"/>
            <a:t>Hypovol</a:t>
          </a:r>
          <a:r>
            <a:rPr lang="fr-FR" dirty="0"/>
            <a:t>.</a:t>
          </a:r>
        </a:p>
      </dgm:t>
    </dgm:pt>
    <dgm:pt modelId="{65E6DA7B-01AC-481F-AE19-E35C54B94BD7}" type="parTrans" cxnId="{521F50D5-CCCA-4489-B365-521AD47C8D32}">
      <dgm:prSet/>
      <dgm:spPr/>
      <dgm:t>
        <a:bodyPr/>
        <a:lstStyle/>
        <a:p>
          <a:endParaRPr lang="fr-FR"/>
        </a:p>
      </dgm:t>
    </dgm:pt>
    <dgm:pt modelId="{22855FF6-65C6-4A9D-90E3-C07F52254FE0}" type="sibTrans" cxnId="{521F50D5-CCCA-4489-B365-521AD47C8D32}">
      <dgm:prSet/>
      <dgm:spPr/>
      <dgm:t>
        <a:bodyPr/>
        <a:lstStyle/>
        <a:p>
          <a:endParaRPr lang="fr-FR"/>
        </a:p>
      </dgm:t>
    </dgm:pt>
    <dgm:pt modelId="{EEDB633E-4489-4E50-9450-25ADDE20CEB7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DMS</a:t>
          </a:r>
        </a:p>
      </dgm:t>
    </dgm:pt>
    <dgm:pt modelId="{C8920FAA-7996-4204-A684-B42509469EED}" type="parTrans" cxnId="{A2F2A216-F22B-454C-AA42-50C5506B507C}">
      <dgm:prSet/>
      <dgm:spPr/>
      <dgm:t>
        <a:bodyPr/>
        <a:lstStyle/>
        <a:p>
          <a:endParaRPr lang="fr-FR"/>
        </a:p>
      </dgm:t>
    </dgm:pt>
    <dgm:pt modelId="{87D1E341-1479-422F-B2A5-C39C3952F381}" type="sibTrans" cxnId="{A2F2A216-F22B-454C-AA42-50C5506B507C}">
      <dgm:prSet/>
      <dgm:spPr/>
      <dgm:t>
        <a:bodyPr/>
        <a:lstStyle/>
        <a:p>
          <a:endParaRPr lang="fr-FR"/>
        </a:p>
      </dgm:t>
    </dgm:pt>
    <dgm:pt modelId="{FA6D4F27-7B46-43D4-91DD-1C402036B3B4}">
      <dgm:prSet phldrT="[Texte]" custT="1"/>
      <dgm:spPr/>
      <dgm:t>
        <a:bodyPr/>
        <a:lstStyle/>
        <a:p>
          <a:r>
            <a:rPr lang="fr-FR" sz="4400" dirty="0"/>
            <a:t>↓PAD </a:t>
          </a:r>
        </a:p>
        <a:p>
          <a:r>
            <a:rPr lang="fr-FR" sz="4400" dirty="0"/>
            <a:t>(RVS)</a:t>
          </a:r>
        </a:p>
      </dgm:t>
    </dgm:pt>
    <dgm:pt modelId="{346BC00F-F654-4340-A3E5-A5C6491DFA2A}" type="parTrans" cxnId="{2FBD3B88-FBDA-4286-802C-0D2F79370146}">
      <dgm:prSet/>
      <dgm:spPr/>
      <dgm:t>
        <a:bodyPr/>
        <a:lstStyle/>
        <a:p>
          <a:endParaRPr lang="fr-FR"/>
        </a:p>
      </dgm:t>
    </dgm:pt>
    <dgm:pt modelId="{401FC0E0-2893-4161-82EC-1053D90CD58E}" type="sibTrans" cxnId="{2FBD3B88-FBDA-4286-802C-0D2F79370146}">
      <dgm:prSet/>
      <dgm:spPr/>
      <dgm:t>
        <a:bodyPr/>
        <a:lstStyle/>
        <a:p>
          <a:endParaRPr lang="fr-FR"/>
        </a:p>
      </dgm:t>
    </dgm:pt>
    <dgm:pt modelId="{E3BBB650-CAA4-4D4A-BC1B-E09F87604074}">
      <dgm:prSet phldrT="[Texte]"/>
      <dgm:spPr/>
      <dgm:t>
        <a:bodyPr/>
        <a:lstStyle/>
        <a:p>
          <a:r>
            <a:rPr lang="fr-FR" dirty="0" err="1"/>
            <a:t>Vasop</a:t>
          </a:r>
          <a:r>
            <a:rPr lang="fr-FR" dirty="0"/>
            <a:t>.</a:t>
          </a:r>
        </a:p>
      </dgm:t>
    </dgm:pt>
    <dgm:pt modelId="{E4ACA3F2-347B-434F-A487-4C63537D9F29}" type="parTrans" cxnId="{F9F99EC6-6BFF-4E46-9225-5971F3B78527}">
      <dgm:prSet/>
      <dgm:spPr/>
      <dgm:t>
        <a:bodyPr/>
        <a:lstStyle/>
        <a:p>
          <a:endParaRPr lang="fr-FR"/>
        </a:p>
      </dgm:t>
    </dgm:pt>
    <dgm:pt modelId="{1344E902-D6B4-4AF7-BEB3-0D9EDFCE8185}" type="sibTrans" cxnId="{F9F99EC6-6BFF-4E46-9225-5971F3B78527}">
      <dgm:prSet/>
      <dgm:spPr/>
      <dgm:t>
        <a:bodyPr/>
        <a:lstStyle/>
        <a:p>
          <a:endParaRPr lang="fr-FR"/>
        </a:p>
      </dgm:t>
    </dgm:pt>
    <dgm:pt modelId="{5A516662-6AF8-4B05-A327-413D6428F75D}" type="pres">
      <dgm:prSet presAssocID="{89C445BA-99E4-45C1-8C89-3AEF2B1AD32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5F44B2-90CA-4EA8-A04C-3B0FE3DB90CA}" type="pres">
      <dgm:prSet presAssocID="{ABDFB7A7-EF4F-4C96-B64E-156B25A9D558}" presName="vertOne" presStyleCnt="0"/>
      <dgm:spPr/>
    </dgm:pt>
    <dgm:pt modelId="{591D5E9B-8AEF-49D6-AD72-D7B31B2ABFD3}" type="pres">
      <dgm:prSet presAssocID="{ABDFB7A7-EF4F-4C96-B64E-156B25A9D558}" presName="txOne" presStyleLbl="node0" presStyleIdx="0" presStyleCnt="1">
        <dgm:presLayoutVars>
          <dgm:chPref val="3"/>
        </dgm:presLayoutVars>
      </dgm:prSet>
      <dgm:spPr/>
    </dgm:pt>
    <dgm:pt modelId="{A05BC0EE-75F3-465C-B66E-BEEA14E85817}" type="pres">
      <dgm:prSet presAssocID="{ABDFB7A7-EF4F-4C96-B64E-156B25A9D558}" presName="parTransOne" presStyleCnt="0"/>
      <dgm:spPr/>
    </dgm:pt>
    <dgm:pt modelId="{56B54C58-FE50-4C8B-9F33-9D6B95654B1E}" type="pres">
      <dgm:prSet presAssocID="{ABDFB7A7-EF4F-4C96-B64E-156B25A9D558}" presName="horzOne" presStyleCnt="0"/>
      <dgm:spPr/>
    </dgm:pt>
    <dgm:pt modelId="{A3BF15B1-D7E8-4358-8906-74F83286633D}" type="pres">
      <dgm:prSet presAssocID="{4A59E02C-945D-45C9-BEAF-D418500832E0}" presName="vertTwo" presStyleCnt="0"/>
      <dgm:spPr/>
    </dgm:pt>
    <dgm:pt modelId="{4ECA8069-EE50-423A-9225-E63B7C69E631}" type="pres">
      <dgm:prSet presAssocID="{4A59E02C-945D-45C9-BEAF-D418500832E0}" presName="txTwo" presStyleLbl="node2" presStyleIdx="0" presStyleCnt="2">
        <dgm:presLayoutVars>
          <dgm:chPref val="3"/>
        </dgm:presLayoutVars>
      </dgm:prSet>
      <dgm:spPr/>
    </dgm:pt>
    <dgm:pt modelId="{41D2F470-F307-43FE-B3B7-1996DBA20DC2}" type="pres">
      <dgm:prSet presAssocID="{4A59E02C-945D-45C9-BEAF-D418500832E0}" presName="parTransTwo" presStyleCnt="0"/>
      <dgm:spPr/>
    </dgm:pt>
    <dgm:pt modelId="{60959820-B494-44D6-8678-B7709449732E}" type="pres">
      <dgm:prSet presAssocID="{4A59E02C-945D-45C9-BEAF-D418500832E0}" presName="horzTwo" presStyleCnt="0"/>
      <dgm:spPr/>
    </dgm:pt>
    <dgm:pt modelId="{3F4CE2DC-5570-4F79-819D-2CF263C67D70}" type="pres">
      <dgm:prSet presAssocID="{FFB8BB74-EE42-4819-B240-464E8911B9B6}" presName="vertThree" presStyleCnt="0"/>
      <dgm:spPr/>
    </dgm:pt>
    <dgm:pt modelId="{929839CD-CA00-4CD0-93C8-C3A58F445374}" type="pres">
      <dgm:prSet presAssocID="{FFB8BB74-EE42-4819-B240-464E8911B9B6}" presName="txThree" presStyleLbl="node3" presStyleIdx="0" presStyleCnt="3">
        <dgm:presLayoutVars>
          <dgm:chPref val="3"/>
        </dgm:presLayoutVars>
      </dgm:prSet>
      <dgm:spPr/>
    </dgm:pt>
    <dgm:pt modelId="{9446AA5A-709C-4C95-AB95-C7EA02A09A78}" type="pres">
      <dgm:prSet presAssocID="{FFB8BB74-EE42-4819-B240-464E8911B9B6}" presName="horzThree" presStyleCnt="0"/>
      <dgm:spPr/>
    </dgm:pt>
    <dgm:pt modelId="{3D2E0700-EF3A-444F-AE25-3BABB231ED3B}" type="pres">
      <dgm:prSet presAssocID="{22855FF6-65C6-4A9D-90E3-C07F52254FE0}" presName="sibSpaceThree" presStyleCnt="0"/>
      <dgm:spPr/>
    </dgm:pt>
    <dgm:pt modelId="{F206EFE5-4901-42CD-B192-1FE83D407FED}" type="pres">
      <dgm:prSet presAssocID="{EEDB633E-4489-4E50-9450-25ADDE20CEB7}" presName="vertThree" presStyleCnt="0"/>
      <dgm:spPr/>
    </dgm:pt>
    <dgm:pt modelId="{D4B79951-CF66-4E3A-8775-ADDD6399BE8C}" type="pres">
      <dgm:prSet presAssocID="{EEDB633E-4489-4E50-9450-25ADDE20CEB7}" presName="txThree" presStyleLbl="node3" presStyleIdx="1" presStyleCnt="3" custLinFactNeighborX="-2617" custLinFactNeighborY="-4243">
        <dgm:presLayoutVars>
          <dgm:chPref val="3"/>
        </dgm:presLayoutVars>
      </dgm:prSet>
      <dgm:spPr/>
    </dgm:pt>
    <dgm:pt modelId="{B390716C-8964-41E8-958F-90B4A3C93399}" type="pres">
      <dgm:prSet presAssocID="{EEDB633E-4489-4E50-9450-25ADDE20CEB7}" presName="horzThree" presStyleCnt="0"/>
      <dgm:spPr/>
    </dgm:pt>
    <dgm:pt modelId="{17149712-2312-401E-A35F-1F7A757A4B89}" type="pres">
      <dgm:prSet presAssocID="{DE061EF6-B2F5-4A89-B315-7A82C55AF328}" presName="sibSpaceTwo" presStyleCnt="0"/>
      <dgm:spPr/>
    </dgm:pt>
    <dgm:pt modelId="{0CEF34F8-7147-4119-93F6-7F8693B8A14D}" type="pres">
      <dgm:prSet presAssocID="{FA6D4F27-7B46-43D4-91DD-1C402036B3B4}" presName="vertTwo" presStyleCnt="0"/>
      <dgm:spPr/>
    </dgm:pt>
    <dgm:pt modelId="{B102528D-C81C-45E2-9E7F-EA1B37CAFB0B}" type="pres">
      <dgm:prSet presAssocID="{FA6D4F27-7B46-43D4-91DD-1C402036B3B4}" presName="txTwo" presStyleLbl="node2" presStyleIdx="1" presStyleCnt="2">
        <dgm:presLayoutVars>
          <dgm:chPref val="3"/>
        </dgm:presLayoutVars>
      </dgm:prSet>
      <dgm:spPr/>
    </dgm:pt>
    <dgm:pt modelId="{20E625A5-B89B-4EC9-B10F-079A1904E64D}" type="pres">
      <dgm:prSet presAssocID="{FA6D4F27-7B46-43D4-91DD-1C402036B3B4}" presName="parTransTwo" presStyleCnt="0"/>
      <dgm:spPr/>
    </dgm:pt>
    <dgm:pt modelId="{BA743D99-0B55-4652-8759-03C3B6FC604C}" type="pres">
      <dgm:prSet presAssocID="{FA6D4F27-7B46-43D4-91DD-1C402036B3B4}" presName="horzTwo" presStyleCnt="0"/>
      <dgm:spPr/>
    </dgm:pt>
    <dgm:pt modelId="{8E04782A-4CAE-440A-BA9E-91B8C40E3D7A}" type="pres">
      <dgm:prSet presAssocID="{E3BBB650-CAA4-4D4A-BC1B-E09F87604074}" presName="vertThree" presStyleCnt="0"/>
      <dgm:spPr/>
    </dgm:pt>
    <dgm:pt modelId="{7687C6DE-F1F7-49C6-B4AC-E58F5C9B1E7D}" type="pres">
      <dgm:prSet presAssocID="{E3BBB650-CAA4-4D4A-BC1B-E09F87604074}" presName="txThree" presStyleLbl="node3" presStyleIdx="2" presStyleCnt="3">
        <dgm:presLayoutVars>
          <dgm:chPref val="3"/>
        </dgm:presLayoutVars>
      </dgm:prSet>
      <dgm:spPr/>
    </dgm:pt>
    <dgm:pt modelId="{0253640A-1CA7-4C4F-ABE0-295E3BB51824}" type="pres">
      <dgm:prSet presAssocID="{E3BBB650-CAA4-4D4A-BC1B-E09F87604074}" presName="horzThree" presStyleCnt="0"/>
      <dgm:spPr/>
    </dgm:pt>
  </dgm:ptLst>
  <dgm:cxnLst>
    <dgm:cxn modelId="{E8E47914-EF07-469D-B00A-33216886EDEC}" srcId="{ABDFB7A7-EF4F-4C96-B64E-156B25A9D558}" destId="{4A59E02C-945D-45C9-BEAF-D418500832E0}" srcOrd="0" destOrd="0" parTransId="{F6E35379-CCA6-4885-9ECF-7458E0F457C2}" sibTransId="{DE061EF6-B2F5-4A89-B315-7A82C55AF328}"/>
    <dgm:cxn modelId="{A2F2A216-F22B-454C-AA42-50C5506B507C}" srcId="{4A59E02C-945D-45C9-BEAF-D418500832E0}" destId="{EEDB633E-4489-4E50-9450-25ADDE20CEB7}" srcOrd="1" destOrd="0" parTransId="{C8920FAA-7996-4204-A684-B42509469EED}" sibTransId="{87D1E341-1479-422F-B2A5-C39C3952F381}"/>
    <dgm:cxn modelId="{A109D45C-3093-4310-AAD1-982119037603}" type="presOf" srcId="{FFB8BB74-EE42-4819-B240-464E8911B9B6}" destId="{929839CD-CA00-4CD0-93C8-C3A58F445374}" srcOrd="0" destOrd="0" presId="urn:microsoft.com/office/officeart/2005/8/layout/hierarchy4"/>
    <dgm:cxn modelId="{0FE9CB5D-2E9F-4EA7-8DC6-2D33738ADDC1}" srcId="{89C445BA-99E4-45C1-8C89-3AEF2B1AD32F}" destId="{ABDFB7A7-EF4F-4C96-B64E-156B25A9D558}" srcOrd="0" destOrd="0" parTransId="{979630E6-9159-4AAB-922C-5A9B2BCD7A55}" sibTransId="{4BC1686F-7548-456F-8299-CBB63AA1F0C5}"/>
    <dgm:cxn modelId="{4FF8095F-AC85-4AAE-86F4-B61150E63CD7}" type="presOf" srcId="{FA6D4F27-7B46-43D4-91DD-1C402036B3B4}" destId="{B102528D-C81C-45E2-9E7F-EA1B37CAFB0B}" srcOrd="0" destOrd="0" presId="urn:microsoft.com/office/officeart/2005/8/layout/hierarchy4"/>
    <dgm:cxn modelId="{42D5D064-C89F-47FD-9AD2-A2577F5313D3}" type="presOf" srcId="{ABDFB7A7-EF4F-4C96-B64E-156B25A9D558}" destId="{591D5E9B-8AEF-49D6-AD72-D7B31B2ABFD3}" srcOrd="0" destOrd="0" presId="urn:microsoft.com/office/officeart/2005/8/layout/hierarchy4"/>
    <dgm:cxn modelId="{C1743056-4993-472D-ADB5-6750B129FAEF}" type="presOf" srcId="{4A59E02C-945D-45C9-BEAF-D418500832E0}" destId="{4ECA8069-EE50-423A-9225-E63B7C69E631}" srcOrd="0" destOrd="0" presId="urn:microsoft.com/office/officeart/2005/8/layout/hierarchy4"/>
    <dgm:cxn modelId="{2FBD3B88-FBDA-4286-802C-0D2F79370146}" srcId="{ABDFB7A7-EF4F-4C96-B64E-156B25A9D558}" destId="{FA6D4F27-7B46-43D4-91DD-1C402036B3B4}" srcOrd="1" destOrd="0" parTransId="{346BC00F-F654-4340-A3E5-A5C6491DFA2A}" sibTransId="{401FC0E0-2893-4161-82EC-1053D90CD58E}"/>
    <dgm:cxn modelId="{A73B2B8F-A868-48E1-ACE4-CB33236D22A2}" type="presOf" srcId="{89C445BA-99E4-45C1-8C89-3AEF2B1AD32F}" destId="{5A516662-6AF8-4B05-A327-413D6428F75D}" srcOrd="0" destOrd="0" presId="urn:microsoft.com/office/officeart/2005/8/layout/hierarchy4"/>
    <dgm:cxn modelId="{682C399C-4028-4D07-A582-E64076100A4F}" type="presOf" srcId="{E3BBB650-CAA4-4D4A-BC1B-E09F87604074}" destId="{7687C6DE-F1F7-49C6-B4AC-E58F5C9B1E7D}" srcOrd="0" destOrd="0" presId="urn:microsoft.com/office/officeart/2005/8/layout/hierarchy4"/>
    <dgm:cxn modelId="{F9F99EC6-6BFF-4E46-9225-5971F3B78527}" srcId="{FA6D4F27-7B46-43D4-91DD-1C402036B3B4}" destId="{E3BBB650-CAA4-4D4A-BC1B-E09F87604074}" srcOrd="0" destOrd="0" parTransId="{E4ACA3F2-347B-434F-A487-4C63537D9F29}" sibTransId="{1344E902-D6B4-4AF7-BEB3-0D9EDFCE8185}"/>
    <dgm:cxn modelId="{521F50D5-CCCA-4489-B365-521AD47C8D32}" srcId="{4A59E02C-945D-45C9-BEAF-D418500832E0}" destId="{FFB8BB74-EE42-4819-B240-464E8911B9B6}" srcOrd="0" destOrd="0" parTransId="{65E6DA7B-01AC-481F-AE19-E35C54B94BD7}" sibTransId="{22855FF6-65C6-4A9D-90E3-C07F52254FE0}"/>
    <dgm:cxn modelId="{D4398AFC-4C0C-4620-BB0B-121AC47FAB13}" type="presOf" srcId="{EEDB633E-4489-4E50-9450-25ADDE20CEB7}" destId="{D4B79951-CF66-4E3A-8775-ADDD6399BE8C}" srcOrd="0" destOrd="0" presId="urn:microsoft.com/office/officeart/2005/8/layout/hierarchy4"/>
    <dgm:cxn modelId="{86D8A0F6-CA59-4CCA-8C69-9461CACEB4FE}" type="presParOf" srcId="{5A516662-6AF8-4B05-A327-413D6428F75D}" destId="{6B5F44B2-90CA-4EA8-A04C-3B0FE3DB90CA}" srcOrd="0" destOrd="0" presId="urn:microsoft.com/office/officeart/2005/8/layout/hierarchy4"/>
    <dgm:cxn modelId="{AF26F1AD-7FCE-4534-9B7F-AE624F6D2F58}" type="presParOf" srcId="{6B5F44B2-90CA-4EA8-A04C-3B0FE3DB90CA}" destId="{591D5E9B-8AEF-49D6-AD72-D7B31B2ABFD3}" srcOrd="0" destOrd="0" presId="urn:microsoft.com/office/officeart/2005/8/layout/hierarchy4"/>
    <dgm:cxn modelId="{CF3EF550-AE3C-4F80-B78A-2B1D4F06FA09}" type="presParOf" srcId="{6B5F44B2-90CA-4EA8-A04C-3B0FE3DB90CA}" destId="{A05BC0EE-75F3-465C-B66E-BEEA14E85817}" srcOrd="1" destOrd="0" presId="urn:microsoft.com/office/officeart/2005/8/layout/hierarchy4"/>
    <dgm:cxn modelId="{BCAF6486-EF14-4A59-8D97-AE814BE2B502}" type="presParOf" srcId="{6B5F44B2-90CA-4EA8-A04C-3B0FE3DB90CA}" destId="{56B54C58-FE50-4C8B-9F33-9D6B95654B1E}" srcOrd="2" destOrd="0" presId="urn:microsoft.com/office/officeart/2005/8/layout/hierarchy4"/>
    <dgm:cxn modelId="{BA269D14-E5BE-45CB-A03B-9ABF8008FBD4}" type="presParOf" srcId="{56B54C58-FE50-4C8B-9F33-9D6B95654B1E}" destId="{A3BF15B1-D7E8-4358-8906-74F83286633D}" srcOrd="0" destOrd="0" presId="urn:microsoft.com/office/officeart/2005/8/layout/hierarchy4"/>
    <dgm:cxn modelId="{C8B06EC6-E364-418B-AB0F-F580F5812CB3}" type="presParOf" srcId="{A3BF15B1-D7E8-4358-8906-74F83286633D}" destId="{4ECA8069-EE50-423A-9225-E63B7C69E631}" srcOrd="0" destOrd="0" presId="urn:microsoft.com/office/officeart/2005/8/layout/hierarchy4"/>
    <dgm:cxn modelId="{C24EF06B-B4EF-4E9B-AF7A-DB02C9C0FA73}" type="presParOf" srcId="{A3BF15B1-D7E8-4358-8906-74F83286633D}" destId="{41D2F470-F307-43FE-B3B7-1996DBA20DC2}" srcOrd="1" destOrd="0" presId="urn:microsoft.com/office/officeart/2005/8/layout/hierarchy4"/>
    <dgm:cxn modelId="{19CC5FB0-49DB-497D-A951-C9F1A744D9EB}" type="presParOf" srcId="{A3BF15B1-D7E8-4358-8906-74F83286633D}" destId="{60959820-B494-44D6-8678-B7709449732E}" srcOrd="2" destOrd="0" presId="urn:microsoft.com/office/officeart/2005/8/layout/hierarchy4"/>
    <dgm:cxn modelId="{4F8DA262-1A89-4A04-9C2E-B065F3BDC67B}" type="presParOf" srcId="{60959820-B494-44D6-8678-B7709449732E}" destId="{3F4CE2DC-5570-4F79-819D-2CF263C67D70}" srcOrd="0" destOrd="0" presId="urn:microsoft.com/office/officeart/2005/8/layout/hierarchy4"/>
    <dgm:cxn modelId="{97632772-E0CC-43B2-A765-C824275463B6}" type="presParOf" srcId="{3F4CE2DC-5570-4F79-819D-2CF263C67D70}" destId="{929839CD-CA00-4CD0-93C8-C3A58F445374}" srcOrd="0" destOrd="0" presId="urn:microsoft.com/office/officeart/2005/8/layout/hierarchy4"/>
    <dgm:cxn modelId="{64F28040-EC72-44BC-A9FB-6A78D51E33C1}" type="presParOf" srcId="{3F4CE2DC-5570-4F79-819D-2CF263C67D70}" destId="{9446AA5A-709C-4C95-AB95-C7EA02A09A78}" srcOrd="1" destOrd="0" presId="urn:microsoft.com/office/officeart/2005/8/layout/hierarchy4"/>
    <dgm:cxn modelId="{5643E552-7442-4A6A-9FF8-B2A684078F9E}" type="presParOf" srcId="{60959820-B494-44D6-8678-B7709449732E}" destId="{3D2E0700-EF3A-444F-AE25-3BABB231ED3B}" srcOrd="1" destOrd="0" presId="urn:microsoft.com/office/officeart/2005/8/layout/hierarchy4"/>
    <dgm:cxn modelId="{3F52590E-B590-44E8-9BD8-2CBE82D225B0}" type="presParOf" srcId="{60959820-B494-44D6-8678-B7709449732E}" destId="{F206EFE5-4901-42CD-B192-1FE83D407FED}" srcOrd="2" destOrd="0" presId="urn:microsoft.com/office/officeart/2005/8/layout/hierarchy4"/>
    <dgm:cxn modelId="{287924C1-981C-41D7-B3C9-E5B9FA18A472}" type="presParOf" srcId="{F206EFE5-4901-42CD-B192-1FE83D407FED}" destId="{D4B79951-CF66-4E3A-8775-ADDD6399BE8C}" srcOrd="0" destOrd="0" presId="urn:microsoft.com/office/officeart/2005/8/layout/hierarchy4"/>
    <dgm:cxn modelId="{E59FDB27-2CE2-4BA5-94A5-B659764D95EF}" type="presParOf" srcId="{F206EFE5-4901-42CD-B192-1FE83D407FED}" destId="{B390716C-8964-41E8-958F-90B4A3C93399}" srcOrd="1" destOrd="0" presId="urn:microsoft.com/office/officeart/2005/8/layout/hierarchy4"/>
    <dgm:cxn modelId="{97C1D1F5-FA39-4518-BE72-D750BFF5A321}" type="presParOf" srcId="{56B54C58-FE50-4C8B-9F33-9D6B95654B1E}" destId="{17149712-2312-401E-A35F-1F7A757A4B89}" srcOrd="1" destOrd="0" presId="urn:microsoft.com/office/officeart/2005/8/layout/hierarchy4"/>
    <dgm:cxn modelId="{E063A416-B7E0-4D18-881C-59F8D317B1F1}" type="presParOf" srcId="{56B54C58-FE50-4C8B-9F33-9D6B95654B1E}" destId="{0CEF34F8-7147-4119-93F6-7F8693B8A14D}" srcOrd="2" destOrd="0" presId="urn:microsoft.com/office/officeart/2005/8/layout/hierarchy4"/>
    <dgm:cxn modelId="{762208ED-ED0F-4C4B-9471-6087B766DE53}" type="presParOf" srcId="{0CEF34F8-7147-4119-93F6-7F8693B8A14D}" destId="{B102528D-C81C-45E2-9E7F-EA1B37CAFB0B}" srcOrd="0" destOrd="0" presId="urn:microsoft.com/office/officeart/2005/8/layout/hierarchy4"/>
    <dgm:cxn modelId="{7DA87AE1-3CD7-4D9D-B923-C798EC11A5FD}" type="presParOf" srcId="{0CEF34F8-7147-4119-93F6-7F8693B8A14D}" destId="{20E625A5-B89B-4EC9-B10F-079A1904E64D}" srcOrd="1" destOrd="0" presId="urn:microsoft.com/office/officeart/2005/8/layout/hierarchy4"/>
    <dgm:cxn modelId="{1F92025F-9ABB-4123-BE75-2F730B60E73E}" type="presParOf" srcId="{0CEF34F8-7147-4119-93F6-7F8693B8A14D}" destId="{BA743D99-0B55-4652-8759-03C3B6FC604C}" srcOrd="2" destOrd="0" presId="urn:microsoft.com/office/officeart/2005/8/layout/hierarchy4"/>
    <dgm:cxn modelId="{FF37D182-A960-406F-970E-40A6EFB64721}" type="presParOf" srcId="{BA743D99-0B55-4652-8759-03C3B6FC604C}" destId="{8E04782A-4CAE-440A-BA9E-91B8C40E3D7A}" srcOrd="0" destOrd="0" presId="urn:microsoft.com/office/officeart/2005/8/layout/hierarchy4"/>
    <dgm:cxn modelId="{41DE98CF-2211-4968-B0E7-4FF0C92F8757}" type="presParOf" srcId="{8E04782A-4CAE-440A-BA9E-91B8C40E3D7A}" destId="{7687C6DE-F1F7-49C6-B4AC-E58F5C9B1E7D}" srcOrd="0" destOrd="0" presId="urn:microsoft.com/office/officeart/2005/8/layout/hierarchy4"/>
    <dgm:cxn modelId="{8B819504-F8AC-4203-A1C4-823908E11D22}" type="presParOf" srcId="{8E04782A-4CAE-440A-BA9E-91B8C40E3D7A}" destId="{0253640A-1CA7-4C4F-ABE0-295E3BB5182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7F9E07-6C3D-479F-A21D-7D2B9E27FCA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A2CDC0C-0E29-43B6-BC93-EE6AB093D130}">
      <dgm:prSet phldrT="[Texte]" custT="1"/>
      <dgm:spPr/>
      <dgm:t>
        <a:bodyPr/>
        <a:lstStyle/>
        <a:p>
          <a:r>
            <a:rPr lang="fr-FR" sz="1600" b="1" dirty="0"/>
            <a:t>DYSFONCTION D’ORGANE</a:t>
          </a:r>
        </a:p>
      </dgm:t>
    </dgm:pt>
    <dgm:pt modelId="{4C188B51-6A27-449C-801C-68940AFB4E53}" type="parTrans" cxnId="{84B9D871-527F-41E1-BE61-E4E448E31B05}">
      <dgm:prSet/>
      <dgm:spPr/>
      <dgm:t>
        <a:bodyPr/>
        <a:lstStyle/>
        <a:p>
          <a:endParaRPr lang="fr-FR"/>
        </a:p>
      </dgm:t>
    </dgm:pt>
    <dgm:pt modelId="{99D7FE87-B8F3-40AE-A75D-C74C2B15D18D}" type="sibTrans" cxnId="{84B9D871-527F-41E1-BE61-E4E448E31B05}">
      <dgm:prSet/>
      <dgm:spPr/>
      <dgm:t>
        <a:bodyPr/>
        <a:lstStyle/>
        <a:p>
          <a:endParaRPr lang="fr-FR"/>
        </a:p>
      </dgm:t>
    </dgm:pt>
    <dgm:pt modelId="{77EEF5C8-36EE-4967-BD27-FA6BE0284947}">
      <dgm:prSet phldrT="[Texte]"/>
      <dgm:spPr/>
      <dgm:t>
        <a:bodyPr/>
        <a:lstStyle/>
        <a:p>
          <a:r>
            <a:rPr lang="fr-FR" dirty="0"/>
            <a:t>Circulation</a:t>
          </a:r>
        </a:p>
      </dgm:t>
    </dgm:pt>
    <dgm:pt modelId="{582F94C1-868D-4D2C-AE80-D799566CEEF8}" type="parTrans" cxnId="{F3D28FAB-8088-49FF-BC8A-742E49CE6F46}">
      <dgm:prSet/>
      <dgm:spPr/>
      <dgm:t>
        <a:bodyPr/>
        <a:lstStyle/>
        <a:p>
          <a:endParaRPr lang="fr-FR"/>
        </a:p>
      </dgm:t>
    </dgm:pt>
    <dgm:pt modelId="{8296C337-0A7A-4789-8E71-3DF3EEFB2E7C}" type="sibTrans" cxnId="{F3D28FAB-8088-49FF-BC8A-742E49CE6F46}">
      <dgm:prSet/>
      <dgm:spPr/>
      <dgm:t>
        <a:bodyPr/>
        <a:lstStyle/>
        <a:p>
          <a:endParaRPr lang="fr-FR"/>
        </a:p>
      </dgm:t>
    </dgm:pt>
    <dgm:pt modelId="{D9BDD7B7-0FFE-4501-89F0-92C98E71F64B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Métabolisme cellulaire</a:t>
          </a:r>
        </a:p>
      </dgm:t>
    </dgm:pt>
    <dgm:pt modelId="{F50780A6-6844-4B58-BE8F-C956D19025AA}" type="parTrans" cxnId="{CE012B2B-A04A-467D-9665-A3CCCD1B2749}">
      <dgm:prSet/>
      <dgm:spPr/>
      <dgm:t>
        <a:bodyPr/>
        <a:lstStyle/>
        <a:p>
          <a:endParaRPr lang="fr-FR"/>
        </a:p>
      </dgm:t>
    </dgm:pt>
    <dgm:pt modelId="{802B05D6-6CCC-4C63-8AB2-0A205D19A8C8}" type="sibTrans" cxnId="{CE012B2B-A04A-467D-9665-A3CCCD1B2749}">
      <dgm:prSet/>
      <dgm:spPr/>
      <dgm:t>
        <a:bodyPr/>
        <a:lstStyle/>
        <a:p>
          <a:endParaRPr lang="fr-FR"/>
        </a:p>
      </dgm:t>
    </dgm:pt>
    <dgm:pt modelId="{78BD47B3-E73F-41EA-8B87-52E7ACF00050}">
      <dgm:prSet phldrT="[Texte]"/>
      <dgm:spPr/>
      <dgm:t>
        <a:bodyPr/>
        <a:lstStyle/>
        <a:p>
          <a:r>
            <a:rPr lang="fr-FR" dirty="0"/>
            <a:t>Inflammation</a:t>
          </a:r>
        </a:p>
        <a:p>
          <a:r>
            <a:rPr lang="fr-FR" dirty="0" err="1"/>
            <a:t>Immuno</a:t>
          </a:r>
          <a:r>
            <a:rPr lang="fr-FR" dirty="0"/>
            <a:t>.</a:t>
          </a:r>
        </a:p>
      </dgm:t>
    </dgm:pt>
    <dgm:pt modelId="{A87B89E8-C97B-43B1-9960-996CF5D1D243}" type="parTrans" cxnId="{D97C6BD7-BE74-43DA-A1FB-46DC5D8FCBD8}">
      <dgm:prSet/>
      <dgm:spPr/>
      <dgm:t>
        <a:bodyPr/>
        <a:lstStyle/>
        <a:p>
          <a:endParaRPr lang="fr-FR"/>
        </a:p>
      </dgm:t>
    </dgm:pt>
    <dgm:pt modelId="{01E9CE53-780D-49DB-83A7-B1E26B73473D}" type="sibTrans" cxnId="{D97C6BD7-BE74-43DA-A1FB-46DC5D8FCBD8}">
      <dgm:prSet/>
      <dgm:spPr/>
      <dgm:t>
        <a:bodyPr/>
        <a:lstStyle/>
        <a:p>
          <a:endParaRPr lang="fr-FR"/>
        </a:p>
      </dgm:t>
    </dgm:pt>
    <dgm:pt modelId="{28C59094-41DB-4FDE-8CEA-C13B03E4CF0D}" type="pres">
      <dgm:prSet presAssocID="{3B7F9E07-6C3D-479F-A21D-7D2B9E27FCA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35E123-2C48-4839-92B8-92824F33EA52}" type="pres">
      <dgm:prSet presAssocID="{3A2CDC0C-0E29-43B6-BC93-EE6AB093D130}" presName="centerShape" presStyleLbl="node0" presStyleIdx="0" presStyleCnt="1" custScaleX="111545" custScaleY="117357"/>
      <dgm:spPr/>
    </dgm:pt>
    <dgm:pt modelId="{CC89CA61-F61A-4379-9B49-9CD27ED84C51}" type="pres">
      <dgm:prSet presAssocID="{582F94C1-868D-4D2C-AE80-D799566CEEF8}" presName="parTrans" presStyleLbl="bgSibTrans2D1" presStyleIdx="0" presStyleCnt="3"/>
      <dgm:spPr/>
    </dgm:pt>
    <dgm:pt modelId="{9ED2CFCD-3AF3-4ADB-B174-DA451D1172CA}" type="pres">
      <dgm:prSet presAssocID="{77EEF5C8-36EE-4967-BD27-FA6BE0284947}" presName="node" presStyleLbl="node1" presStyleIdx="0" presStyleCnt="3">
        <dgm:presLayoutVars>
          <dgm:bulletEnabled val="1"/>
        </dgm:presLayoutVars>
      </dgm:prSet>
      <dgm:spPr/>
    </dgm:pt>
    <dgm:pt modelId="{E87BE5E1-4E24-412F-B418-3877AEBF472B}" type="pres">
      <dgm:prSet presAssocID="{F50780A6-6844-4B58-BE8F-C956D19025AA}" presName="parTrans" presStyleLbl="bgSibTrans2D1" presStyleIdx="1" presStyleCnt="3"/>
      <dgm:spPr/>
    </dgm:pt>
    <dgm:pt modelId="{0DBDB896-F17B-4780-8DDA-2E14DDAB3367}" type="pres">
      <dgm:prSet presAssocID="{D9BDD7B7-0FFE-4501-89F0-92C98E71F64B}" presName="node" presStyleLbl="node1" presStyleIdx="1" presStyleCnt="3">
        <dgm:presLayoutVars>
          <dgm:bulletEnabled val="1"/>
        </dgm:presLayoutVars>
      </dgm:prSet>
      <dgm:spPr/>
    </dgm:pt>
    <dgm:pt modelId="{760C5CF6-5379-4A5D-9C79-D1767DE91F83}" type="pres">
      <dgm:prSet presAssocID="{A87B89E8-C97B-43B1-9960-996CF5D1D243}" presName="parTrans" presStyleLbl="bgSibTrans2D1" presStyleIdx="2" presStyleCnt="3"/>
      <dgm:spPr/>
    </dgm:pt>
    <dgm:pt modelId="{CE95AF3C-61BA-4498-B510-2527AEAAF838}" type="pres">
      <dgm:prSet presAssocID="{78BD47B3-E73F-41EA-8B87-52E7ACF00050}" presName="node" presStyleLbl="node1" presStyleIdx="2" presStyleCnt="3">
        <dgm:presLayoutVars>
          <dgm:bulletEnabled val="1"/>
        </dgm:presLayoutVars>
      </dgm:prSet>
      <dgm:spPr/>
    </dgm:pt>
  </dgm:ptLst>
  <dgm:cxnLst>
    <dgm:cxn modelId="{A633F80A-EE4A-40F6-AE65-C982789C3D5F}" type="presOf" srcId="{78BD47B3-E73F-41EA-8B87-52E7ACF00050}" destId="{CE95AF3C-61BA-4498-B510-2527AEAAF838}" srcOrd="0" destOrd="0" presId="urn:microsoft.com/office/officeart/2005/8/layout/radial4"/>
    <dgm:cxn modelId="{38863E20-2013-4B4A-BC98-15EE35E84927}" type="presOf" srcId="{77EEF5C8-36EE-4967-BD27-FA6BE0284947}" destId="{9ED2CFCD-3AF3-4ADB-B174-DA451D1172CA}" srcOrd="0" destOrd="0" presId="urn:microsoft.com/office/officeart/2005/8/layout/radial4"/>
    <dgm:cxn modelId="{CE012B2B-A04A-467D-9665-A3CCCD1B2749}" srcId="{3A2CDC0C-0E29-43B6-BC93-EE6AB093D130}" destId="{D9BDD7B7-0FFE-4501-89F0-92C98E71F64B}" srcOrd="1" destOrd="0" parTransId="{F50780A6-6844-4B58-BE8F-C956D19025AA}" sibTransId="{802B05D6-6CCC-4C63-8AB2-0A205D19A8C8}"/>
    <dgm:cxn modelId="{C910723E-DE27-42BB-A9EE-4E1D53C98915}" type="presOf" srcId="{D9BDD7B7-0FFE-4501-89F0-92C98E71F64B}" destId="{0DBDB896-F17B-4780-8DDA-2E14DDAB3367}" srcOrd="0" destOrd="0" presId="urn:microsoft.com/office/officeart/2005/8/layout/radial4"/>
    <dgm:cxn modelId="{84B9D871-527F-41E1-BE61-E4E448E31B05}" srcId="{3B7F9E07-6C3D-479F-A21D-7D2B9E27FCAA}" destId="{3A2CDC0C-0E29-43B6-BC93-EE6AB093D130}" srcOrd="0" destOrd="0" parTransId="{4C188B51-6A27-449C-801C-68940AFB4E53}" sibTransId="{99D7FE87-B8F3-40AE-A75D-C74C2B15D18D}"/>
    <dgm:cxn modelId="{37EA1E57-FFC9-4F75-9CDD-4186A8E93AB5}" type="presOf" srcId="{A87B89E8-C97B-43B1-9960-996CF5D1D243}" destId="{760C5CF6-5379-4A5D-9C79-D1767DE91F83}" srcOrd="0" destOrd="0" presId="urn:microsoft.com/office/officeart/2005/8/layout/radial4"/>
    <dgm:cxn modelId="{C2779598-5008-4726-9F43-EAADF9E2B105}" type="presOf" srcId="{3A2CDC0C-0E29-43B6-BC93-EE6AB093D130}" destId="{0C35E123-2C48-4839-92B8-92824F33EA52}" srcOrd="0" destOrd="0" presId="urn:microsoft.com/office/officeart/2005/8/layout/radial4"/>
    <dgm:cxn modelId="{AE3ECC9E-E8B6-4E82-9DA1-CB35C44EB5AC}" type="presOf" srcId="{F50780A6-6844-4B58-BE8F-C956D19025AA}" destId="{E87BE5E1-4E24-412F-B418-3877AEBF472B}" srcOrd="0" destOrd="0" presId="urn:microsoft.com/office/officeart/2005/8/layout/radial4"/>
    <dgm:cxn modelId="{F3D28FAB-8088-49FF-BC8A-742E49CE6F46}" srcId="{3A2CDC0C-0E29-43B6-BC93-EE6AB093D130}" destId="{77EEF5C8-36EE-4967-BD27-FA6BE0284947}" srcOrd="0" destOrd="0" parTransId="{582F94C1-868D-4D2C-AE80-D799566CEEF8}" sibTransId="{8296C337-0A7A-4789-8E71-3DF3EEFB2E7C}"/>
    <dgm:cxn modelId="{B88E4BB0-8EA3-4BE5-95BA-BD7196197D98}" type="presOf" srcId="{3B7F9E07-6C3D-479F-A21D-7D2B9E27FCAA}" destId="{28C59094-41DB-4FDE-8CEA-C13B03E4CF0D}" srcOrd="0" destOrd="0" presId="urn:microsoft.com/office/officeart/2005/8/layout/radial4"/>
    <dgm:cxn modelId="{8DF44ABE-2F67-4418-B8D4-8EDEAB7B9BF9}" type="presOf" srcId="{582F94C1-868D-4D2C-AE80-D799566CEEF8}" destId="{CC89CA61-F61A-4379-9B49-9CD27ED84C51}" srcOrd="0" destOrd="0" presId="urn:microsoft.com/office/officeart/2005/8/layout/radial4"/>
    <dgm:cxn modelId="{D97C6BD7-BE74-43DA-A1FB-46DC5D8FCBD8}" srcId="{3A2CDC0C-0E29-43B6-BC93-EE6AB093D130}" destId="{78BD47B3-E73F-41EA-8B87-52E7ACF00050}" srcOrd="2" destOrd="0" parTransId="{A87B89E8-C97B-43B1-9960-996CF5D1D243}" sibTransId="{01E9CE53-780D-49DB-83A7-B1E26B73473D}"/>
    <dgm:cxn modelId="{1E025FA9-0E3D-4E54-96F9-E795E9B636DF}" type="presParOf" srcId="{28C59094-41DB-4FDE-8CEA-C13B03E4CF0D}" destId="{0C35E123-2C48-4839-92B8-92824F33EA52}" srcOrd="0" destOrd="0" presId="urn:microsoft.com/office/officeart/2005/8/layout/radial4"/>
    <dgm:cxn modelId="{D14AC3A9-63A4-4520-A5C5-8857ED4CD1EC}" type="presParOf" srcId="{28C59094-41DB-4FDE-8CEA-C13B03E4CF0D}" destId="{CC89CA61-F61A-4379-9B49-9CD27ED84C51}" srcOrd="1" destOrd="0" presId="urn:microsoft.com/office/officeart/2005/8/layout/radial4"/>
    <dgm:cxn modelId="{BAA54B48-254C-4A85-9645-EEC8608FCC38}" type="presParOf" srcId="{28C59094-41DB-4FDE-8CEA-C13B03E4CF0D}" destId="{9ED2CFCD-3AF3-4ADB-B174-DA451D1172CA}" srcOrd="2" destOrd="0" presId="urn:microsoft.com/office/officeart/2005/8/layout/radial4"/>
    <dgm:cxn modelId="{EE485048-4904-434A-B544-6C909DF0DF21}" type="presParOf" srcId="{28C59094-41DB-4FDE-8CEA-C13B03E4CF0D}" destId="{E87BE5E1-4E24-412F-B418-3877AEBF472B}" srcOrd="3" destOrd="0" presId="urn:microsoft.com/office/officeart/2005/8/layout/radial4"/>
    <dgm:cxn modelId="{612EB396-BA80-4275-9558-F352BD51AC92}" type="presParOf" srcId="{28C59094-41DB-4FDE-8CEA-C13B03E4CF0D}" destId="{0DBDB896-F17B-4780-8DDA-2E14DDAB3367}" srcOrd="4" destOrd="0" presId="urn:microsoft.com/office/officeart/2005/8/layout/radial4"/>
    <dgm:cxn modelId="{8AA80E23-A451-4C6E-85C4-8358DF40BC80}" type="presParOf" srcId="{28C59094-41DB-4FDE-8CEA-C13B03E4CF0D}" destId="{760C5CF6-5379-4A5D-9C79-D1767DE91F83}" srcOrd="5" destOrd="0" presId="urn:microsoft.com/office/officeart/2005/8/layout/radial4"/>
    <dgm:cxn modelId="{7F689FFA-E43A-4BB0-A460-93D451F5ABD5}" type="presParOf" srcId="{28C59094-41DB-4FDE-8CEA-C13B03E4CF0D}" destId="{CE95AF3C-61BA-4498-B510-2527AEAAF83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7F9E07-6C3D-479F-A21D-7D2B9E27FCA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A2CDC0C-0E29-43B6-BC93-EE6AB093D130}">
      <dgm:prSet phldrT="[Texte]" custT="1"/>
      <dgm:spPr/>
      <dgm:t>
        <a:bodyPr/>
        <a:lstStyle/>
        <a:p>
          <a:r>
            <a:rPr lang="fr-FR" sz="1600" b="1" dirty="0"/>
            <a:t>DYSFONCTION D’ORGANE</a:t>
          </a:r>
        </a:p>
      </dgm:t>
    </dgm:pt>
    <dgm:pt modelId="{4C188B51-6A27-449C-801C-68940AFB4E53}" type="parTrans" cxnId="{84B9D871-527F-41E1-BE61-E4E448E31B05}">
      <dgm:prSet/>
      <dgm:spPr/>
      <dgm:t>
        <a:bodyPr/>
        <a:lstStyle/>
        <a:p>
          <a:endParaRPr lang="fr-FR"/>
        </a:p>
      </dgm:t>
    </dgm:pt>
    <dgm:pt modelId="{99D7FE87-B8F3-40AE-A75D-C74C2B15D18D}" type="sibTrans" cxnId="{84B9D871-527F-41E1-BE61-E4E448E31B05}">
      <dgm:prSet/>
      <dgm:spPr/>
      <dgm:t>
        <a:bodyPr/>
        <a:lstStyle/>
        <a:p>
          <a:endParaRPr lang="fr-FR"/>
        </a:p>
      </dgm:t>
    </dgm:pt>
    <dgm:pt modelId="{77EEF5C8-36EE-4967-BD27-FA6BE0284947}">
      <dgm:prSet phldrT="[Texte]"/>
      <dgm:spPr/>
      <dgm:t>
        <a:bodyPr/>
        <a:lstStyle/>
        <a:p>
          <a:r>
            <a:rPr lang="fr-FR" dirty="0"/>
            <a:t>Circulation</a:t>
          </a:r>
        </a:p>
      </dgm:t>
    </dgm:pt>
    <dgm:pt modelId="{582F94C1-868D-4D2C-AE80-D799566CEEF8}" type="parTrans" cxnId="{F3D28FAB-8088-49FF-BC8A-742E49CE6F46}">
      <dgm:prSet/>
      <dgm:spPr/>
      <dgm:t>
        <a:bodyPr/>
        <a:lstStyle/>
        <a:p>
          <a:endParaRPr lang="fr-FR"/>
        </a:p>
      </dgm:t>
    </dgm:pt>
    <dgm:pt modelId="{8296C337-0A7A-4789-8E71-3DF3EEFB2E7C}" type="sibTrans" cxnId="{F3D28FAB-8088-49FF-BC8A-742E49CE6F46}">
      <dgm:prSet/>
      <dgm:spPr/>
      <dgm:t>
        <a:bodyPr/>
        <a:lstStyle/>
        <a:p>
          <a:endParaRPr lang="fr-FR"/>
        </a:p>
      </dgm:t>
    </dgm:pt>
    <dgm:pt modelId="{D9BDD7B7-0FFE-4501-89F0-92C98E71F64B}">
      <dgm:prSet phldrT="[Texte]"/>
      <dgm:spPr/>
      <dgm:t>
        <a:bodyPr/>
        <a:lstStyle/>
        <a:p>
          <a:r>
            <a:rPr lang="fr-FR" dirty="0"/>
            <a:t>Métabolisme cellulaire</a:t>
          </a:r>
        </a:p>
      </dgm:t>
    </dgm:pt>
    <dgm:pt modelId="{F50780A6-6844-4B58-BE8F-C956D19025AA}" type="parTrans" cxnId="{CE012B2B-A04A-467D-9665-A3CCCD1B2749}">
      <dgm:prSet/>
      <dgm:spPr/>
      <dgm:t>
        <a:bodyPr/>
        <a:lstStyle/>
        <a:p>
          <a:endParaRPr lang="fr-FR"/>
        </a:p>
      </dgm:t>
    </dgm:pt>
    <dgm:pt modelId="{802B05D6-6CCC-4C63-8AB2-0A205D19A8C8}" type="sibTrans" cxnId="{CE012B2B-A04A-467D-9665-A3CCCD1B2749}">
      <dgm:prSet/>
      <dgm:spPr/>
      <dgm:t>
        <a:bodyPr/>
        <a:lstStyle/>
        <a:p>
          <a:endParaRPr lang="fr-FR"/>
        </a:p>
      </dgm:t>
    </dgm:pt>
    <dgm:pt modelId="{78BD47B3-E73F-41EA-8B87-52E7ACF00050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Inflammation</a:t>
          </a:r>
        </a:p>
        <a:p>
          <a:r>
            <a:rPr lang="fr-FR" dirty="0" err="1"/>
            <a:t>Immuno</a:t>
          </a:r>
          <a:r>
            <a:rPr lang="fr-FR" dirty="0"/>
            <a:t>.</a:t>
          </a:r>
        </a:p>
      </dgm:t>
    </dgm:pt>
    <dgm:pt modelId="{A87B89E8-C97B-43B1-9960-996CF5D1D243}" type="parTrans" cxnId="{D97C6BD7-BE74-43DA-A1FB-46DC5D8FCBD8}">
      <dgm:prSet/>
      <dgm:spPr/>
      <dgm:t>
        <a:bodyPr/>
        <a:lstStyle/>
        <a:p>
          <a:endParaRPr lang="fr-FR"/>
        </a:p>
      </dgm:t>
    </dgm:pt>
    <dgm:pt modelId="{01E9CE53-780D-49DB-83A7-B1E26B73473D}" type="sibTrans" cxnId="{D97C6BD7-BE74-43DA-A1FB-46DC5D8FCBD8}">
      <dgm:prSet/>
      <dgm:spPr/>
      <dgm:t>
        <a:bodyPr/>
        <a:lstStyle/>
        <a:p>
          <a:endParaRPr lang="fr-FR"/>
        </a:p>
      </dgm:t>
    </dgm:pt>
    <dgm:pt modelId="{28C59094-41DB-4FDE-8CEA-C13B03E4CF0D}" type="pres">
      <dgm:prSet presAssocID="{3B7F9E07-6C3D-479F-A21D-7D2B9E27FCA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35E123-2C48-4839-92B8-92824F33EA52}" type="pres">
      <dgm:prSet presAssocID="{3A2CDC0C-0E29-43B6-BC93-EE6AB093D130}" presName="centerShape" presStyleLbl="node0" presStyleIdx="0" presStyleCnt="1" custScaleX="111545" custScaleY="117357"/>
      <dgm:spPr/>
    </dgm:pt>
    <dgm:pt modelId="{CC89CA61-F61A-4379-9B49-9CD27ED84C51}" type="pres">
      <dgm:prSet presAssocID="{582F94C1-868D-4D2C-AE80-D799566CEEF8}" presName="parTrans" presStyleLbl="bgSibTrans2D1" presStyleIdx="0" presStyleCnt="3"/>
      <dgm:spPr/>
    </dgm:pt>
    <dgm:pt modelId="{9ED2CFCD-3AF3-4ADB-B174-DA451D1172CA}" type="pres">
      <dgm:prSet presAssocID="{77EEF5C8-36EE-4967-BD27-FA6BE0284947}" presName="node" presStyleLbl="node1" presStyleIdx="0" presStyleCnt="3">
        <dgm:presLayoutVars>
          <dgm:bulletEnabled val="1"/>
        </dgm:presLayoutVars>
      </dgm:prSet>
      <dgm:spPr/>
    </dgm:pt>
    <dgm:pt modelId="{E87BE5E1-4E24-412F-B418-3877AEBF472B}" type="pres">
      <dgm:prSet presAssocID="{F50780A6-6844-4B58-BE8F-C956D19025AA}" presName="parTrans" presStyleLbl="bgSibTrans2D1" presStyleIdx="1" presStyleCnt="3"/>
      <dgm:spPr/>
    </dgm:pt>
    <dgm:pt modelId="{0DBDB896-F17B-4780-8DDA-2E14DDAB3367}" type="pres">
      <dgm:prSet presAssocID="{D9BDD7B7-0FFE-4501-89F0-92C98E71F64B}" presName="node" presStyleLbl="node1" presStyleIdx="1" presStyleCnt="3">
        <dgm:presLayoutVars>
          <dgm:bulletEnabled val="1"/>
        </dgm:presLayoutVars>
      </dgm:prSet>
      <dgm:spPr/>
    </dgm:pt>
    <dgm:pt modelId="{760C5CF6-5379-4A5D-9C79-D1767DE91F83}" type="pres">
      <dgm:prSet presAssocID="{A87B89E8-C97B-43B1-9960-996CF5D1D243}" presName="parTrans" presStyleLbl="bgSibTrans2D1" presStyleIdx="2" presStyleCnt="3"/>
      <dgm:spPr/>
    </dgm:pt>
    <dgm:pt modelId="{CE95AF3C-61BA-4498-B510-2527AEAAF838}" type="pres">
      <dgm:prSet presAssocID="{78BD47B3-E73F-41EA-8B87-52E7ACF00050}" presName="node" presStyleLbl="node1" presStyleIdx="2" presStyleCnt="3">
        <dgm:presLayoutVars>
          <dgm:bulletEnabled val="1"/>
        </dgm:presLayoutVars>
      </dgm:prSet>
      <dgm:spPr/>
    </dgm:pt>
  </dgm:ptLst>
  <dgm:cxnLst>
    <dgm:cxn modelId="{A633F80A-EE4A-40F6-AE65-C982789C3D5F}" type="presOf" srcId="{78BD47B3-E73F-41EA-8B87-52E7ACF00050}" destId="{CE95AF3C-61BA-4498-B510-2527AEAAF838}" srcOrd="0" destOrd="0" presId="urn:microsoft.com/office/officeart/2005/8/layout/radial4"/>
    <dgm:cxn modelId="{38863E20-2013-4B4A-BC98-15EE35E84927}" type="presOf" srcId="{77EEF5C8-36EE-4967-BD27-FA6BE0284947}" destId="{9ED2CFCD-3AF3-4ADB-B174-DA451D1172CA}" srcOrd="0" destOrd="0" presId="urn:microsoft.com/office/officeart/2005/8/layout/radial4"/>
    <dgm:cxn modelId="{CE012B2B-A04A-467D-9665-A3CCCD1B2749}" srcId="{3A2CDC0C-0E29-43B6-BC93-EE6AB093D130}" destId="{D9BDD7B7-0FFE-4501-89F0-92C98E71F64B}" srcOrd="1" destOrd="0" parTransId="{F50780A6-6844-4B58-BE8F-C956D19025AA}" sibTransId="{802B05D6-6CCC-4C63-8AB2-0A205D19A8C8}"/>
    <dgm:cxn modelId="{C910723E-DE27-42BB-A9EE-4E1D53C98915}" type="presOf" srcId="{D9BDD7B7-0FFE-4501-89F0-92C98E71F64B}" destId="{0DBDB896-F17B-4780-8DDA-2E14DDAB3367}" srcOrd="0" destOrd="0" presId="urn:microsoft.com/office/officeart/2005/8/layout/radial4"/>
    <dgm:cxn modelId="{84B9D871-527F-41E1-BE61-E4E448E31B05}" srcId="{3B7F9E07-6C3D-479F-A21D-7D2B9E27FCAA}" destId="{3A2CDC0C-0E29-43B6-BC93-EE6AB093D130}" srcOrd="0" destOrd="0" parTransId="{4C188B51-6A27-449C-801C-68940AFB4E53}" sibTransId="{99D7FE87-B8F3-40AE-A75D-C74C2B15D18D}"/>
    <dgm:cxn modelId="{37EA1E57-FFC9-4F75-9CDD-4186A8E93AB5}" type="presOf" srcId="{A87B89E8-C97B-43B1-9960-996CF5D1D243}" destId="{760C5CF6-5379-4A5D-9C79-D1767DE91F83}" srcOrd="0" destOrd="0" presId="urn:microsoft.com/office/officeart/2005/8/layout/radial4"/>
    <dgm:cxn modelId="{C2779598-5008-4726-9F43-EAADF9E2B105}" type="presOf" srcId="{3A2CDC0C-0E29-43B6-BC93-EE6AB093D130}" destId="{0C35E123-2C48-4839-92B8-92824F33EA52}" srcOrd="0" destOrd="0" presId="urn:microsoft.com/office/officeart/2005/8/layout/radial4"/>
    <dgm:cxn modelId="{AE3ECC9E-E8B6-4E82-9DA1-CB35C44EB5AC}" type="presOf" srcId="{F50780A6-6844-4B58-BE8F-C956D19025AA}" destId="{E87BE5E1-4E24-412F-B418-3877AEBF472B}" srcOrd="0" destOrd="0" presId="urn:microsoft.com/office/officeart/2005/8/layout/radial4"/>
    <dgm:cxn modelId="{F3D28FAB-8088-49FF-BC8A-742E49CE6F46}" srcId="{3A2CDC0C-0E29-43B6-BC93-EE6AB093D130}" destId="{77EEF5C8-36EE-4967-BD27-FA6BE0284947}" srcOrd="0" destOrd="0" parTransId="{582F94C1-868D-4D2C-AE80-D799566CEEF8}" sibTransId="{8296C337-0A7A-4789-8E71-3DF3EEFB2E7C}"/>
    <dgm:cxn modelId="{B88E4BB0-8EA3-4BE5-95BA-BD7196197D98}" type="presOf" srcId="{3B7F9E07-6C3D-479F-A21D-7D2B9E27FCAA}" destId="{28C59094-41DB-4FDE-8CEA-C13B03E4CF0D}" srcOrd="0" destOrd="0" presId="urn:microsoft.com/office/officeart/2005/8/layout/radial4"/>
    <dgm:cxn modelId="{8DF44ABE-2F67-4418-B8D4-8EDEAB7B9BF9}" type="presOf" srcId="{582F94C1-868D-4D2C-AE80-D799566CEEF8}" destId="{CC89CA61-F61A-4379-9B49-9CD27ED84C51}" srcOrd="0" destOrd="0" presId="urn:microsoft.com/office/officeart/2005/8/layout/radial4"/>
    <dgm:cxn modelId="{D97C6BD7-BE74-43DA-A1FB-46DC5D8FCBD8}" srcId="{3A2CDC0C-0E29-43B6-BC93-EE6AB093D130}" destId="{78BD47B3-E73F-41EA-8B87-52E7ACF00050}" srcOrd="2" destOrd="0" parTransId="{A87B89E8-C97B-43B1-9960-996CF5D1D243}" sibTransId="{01E9CE53-780D-49DB-83A7-B1E26B73473D}"/>
    <dgm:cxn modelId="{1E025FA9-0E3D-4E54-96F9-E795E9B636DF}" type="presParOf" srcId="{28C59094-41DB-4FDE-8CEA-C13B03E4CF0D}" destId="{0C35E123-2C48-4839-92B8-92824F33EA52}" srcOrd="0" destOrd="0" presId="urn:microsoft.com/office/officeart/2005/8/layout/radial4"/>
    <dgm:cxn modelId="{D14AC3A9-63A4-4520-A5C5-8857ED4CD1EC}" type="presParOf" srcId="{28C59094-41DB-4FDE-8CEA-C13B03E4CF0D}" destId="{CC89CA61-F61A-4379-9B49-9CD27ED84C51}" srcOrd="1" destOrd="0" presId="urn:microsoft.com/office/officeart/2005/8/layout/radial4"/>
    <dgm:cxn modelId="{BAA54B48-254C-4A85-9645-EEC8608FCC38}" type="presParOf" srcId="{28C59094-41DB-4FDE-8CEA-C13B03E4CF0D}" destId="{9ED2CFCD-3AF3-4ADB-B174-DA451D1172CA}" srcOrd="2" destOrd="0" presId="urn:microsoft.com/office/officeart/2005/8/layout/radial4"/>
    <dgm:cxn modelId="{EE485048-4904-434A-B544-6C909DF0DF21}" type="presParOf" srcId="{28C59094-41DB-4FDE-8CEA-C13B03E4CF0D}" destId="{E87BE5E1-4E24-412F-B418-3877AEBF472B}" srcOrd="3" destOrd="0" presId="urn:microsoft.com/office/officeart/2005/8/layout/radial4"/>
    <dgm:cxn modelId="{612EB396-BA80-4275-9558-F352BD51AC92}" type="presParOf" srcId="{28C59094-41DB-4FDE-8CEA-C13B03E4CF0D}" destId="{0DBDB896-F17B-4780-8DDA-2E14DDAB3367}" srcOrd="4" destOrd="0" presId="urn:microsoft.com/office/officeart/2005/8/layout/radial4"/>
    <dgm:cxn modelId="{8AA80E23-A451-4C6E-85C4-8358DF40BC80}" type="presParOf" srcId="{28C59094-41DB-4FDE-8CEA-C13B03E4CF0D}" destId="{760C5CF6-5379-4A5D-9C79-D1767DE91F83}" srcOrd="5" destOrd="0" presId="urn:microsoft.com/office/officeart/2005/8/layout/radial4"/>
    <dgm:cxn modelId="{7F689FFA-E43A-4BB0-A460-93D451F5ABD5}" type="presParOf" srcId="{28C59094-41DB-4FDE-8CEA-C13B03E4CF0D}" destId="{CE95AF3C-61BA-4498-B510-2527AEAAF83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88928E-0B1C-4BAC-8B76-8F56347E40E5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01434DBB-5415-4E28-9844-9B1F83C29588}">
      <dgm:prSet phldrT="[Texte]"/>
      <dgm:spPr/>
      <dgm:t>
        <a:bodyPr/>
        <a:lstStyle/>
        <a:p>
          <a:r>
            <a:rPr lang="fr-FR" dirty="0"/>
            <a:t>Agent pathogène</a:t>
          </a:r>
        </a:p>
      </dgm:t>
    </dgm:pt>
    <dgm:pt modelId="{A2A3EA4D-A0A9-473E-AF02-6D28271CA11E}" type="parTrans" cxnId="{A1C217DA-8126-41AF-9DF8-D845E03696A2}">
      <dgm:prSet/>
      <dgm:spPr/>
      <dgm:t>
        <a:bodyPr/>
        <a:lstStyle/>
        <a:p>
          <a:endParaRPr lang="fr-FR"/>
        </a:p>
      </dgm:t>
    </dgm:pt>
    <dgm:pt modelId="{BAD84F5C-2EE8-46BB-8873-08F40FE77BF9}" type="sibTrans" cxnId="{A1C217DA-8126-41AF-9DF8-D845E03696A2}">
      <dgm:prSet/>
      <dgm:spPr/>
      <dgm:t>
        <a:bodyPr/>
        <a:lstStyle/>
        <a:p>
          <a:endParaRPr lang="fr-FR"/>
        </a:p>
      </dgm:t>
    </dgm:pt>
    <dgm:pt modelId="{4039DD7A-D8E5-4F33-AA9F-653EEC670E8B}">
      <dgm:prSet phldrT="[Texte]"/>
      <dgm:spPr/>
      <dgm:t>
        <a:bodyPr/>
        <a:lstStyle/>
        <a:p>
          <a:r>
            <a:rPr lang="fr-FR" dirty="0"/>
            <a:t>Hôte</a:t>
          </a:r>
        </a:p>
      </dgm:t>
    </dgm:pt>
    <dgm:pt modelId="{13343AD6-61DE-46E7-A99E-A4F607FCBFE5}" type="parTrans" cxnId="{454B97F2-7ED8-4873-A3FD-12BDF5289356}">
      <dgm:prSet/>
      <dgm:spPr/>
      <dgm:t>
        <a:bodyPr/>
        <a:lstStyle/>
        <a:p>
          <a:endParaRPr lang="fr-FR"/>
        </a:p>
      </dgm:t>
    </dgm:pt>
    <dgm:pt modelId="{0C061880-C93F-4137-9540-F867E2FA605D}" type="sibTrans" cxnId="{454B97F2-7ED8-4873-A3FD-12BDF5289356}">
      <dgm:prSet/>
      <dgm:spPr/>
      <dgm:t>
        <a:bodyPr/>
        <a:lstStyle/>
        <a:p>
          <a:endParaRPr lang="fr-FR"/>
        </a:p>
      </dgm:t>
    </dgm:pt>
    <dgm:pt modelId="{8C52170F-3BF1-403F-84F4-2E1632A3DB1A}">
      <dgm:prSet phldrT="[Texte]" custT="1"/>
      <dgm:spPr/>
      <dgm:t>
        <a:bodyPr/>
        <a:lstStyle/>
        <a:p>
          <a:r>
            <a:rPr lang="fr-FR" sz="2000" b="1" dirty="0"/>
            <a:t>Traitement</a:t>
          </a:r>
        </a:p>
      </dgm:t>
    </dgm:pt>
    <dgm:pt modelId="{5F9FBEAA-DE6B-4AF4-9017-72014CAE6471}" type="parTrans" cxnId="{A63AC92A-7928-405D-A1C7-C8C91785BAAC}">
      <dgm:prSet/>
      <dgm:spPr/>
      <dgm:t>
        <a:bodyPr/>
        <a:lstStyle/>
        <a:p>
          <a:endParaRPr lang="fr-FR"/>
        </a:p>
      </dgm:t>
    </dgm:pt>
    <dgm:pt modelId="{909E9792-C498-402B-88A2-59E9543E65A6}" type="sibTrans" cxnId="{A63AC92A-7928-405D-A1C7-C8C91785BAAC}">
      <dgm:prSet/>
      <dgm:spPr/>
      <dgm:t>
        <a:bodyPr/>
        <a:lstStyle/>
        <a:p>
          <a:endParaRPr lang="fr-FR"/>
        </a:p>
      </dgm:t>
    </dgm:pt>
    <dgm:pt modelId="{315B6D6B-3D35-4EA0-9C02-A149E1D65931}" type="pres">
      <dgm:prSet presAssocID="{5988928E-0B1C-4BAC-8B76-8F56347E40E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64EA440-A732-44DB-919C-8C5FE1B2EDB9}" type="pres">
      <dgm:prSet presAssocID="{01434DBB-5415-4E28-9844-9B1F83C29588}" presName="gear1" presStyleLbl="node1" presStyleIdx="0" presStyleCnt="3">
        <dgm:presLayoutVars>
          <dgm:chMax val="1"/>
          <dgm:bulletEnabled val="1"/>
        </dgm:presLayoutVars>
      </dgm:prSet>
      <dgm:spPr/>
    </dgm:pt>
    <dgm:pt modelId="{AC14D1F2-3EBF-4903-974E-B70B8D29BCA9}" type="pres">
      <dgm:prSet presAssocID="{01434DBB-5415-4E28-9844-9B1F83C29588}" presName="gear1srcNode" presStyleLbl="node1" presStyleIdx="0" presStyleCnt="3"/>
      <dgm:spPr/>
    </dgm:pt>
    <dgm:pt modelId="{21C28D35-C54D-45DC-81C5-81EF36A19DBD}" type="pres">
      <dgm:prSet presAssocID="{01434DBB-5415-4E28-9844-9B1F83C29588}" presName="gear1dstNode" presStyleLbl="node1" presStyleIdx="0" presStyleCnt="3"/>
      <dgm:spPr/>
    </dgm:pt>
    <dgm:pt modelId="{919369FA-3EF3-45C6-931B-BA7F3AFB3104}" type="pres">
      <dgm:prSet presAssocID="{4039DD7A-D8E5-4F33-AA9F-653EEC670E8B}" presName="gear2" presStyleLbl="node1" presStyleIdx="1" presStyleCnt="3" custScaleX="106018" custScaleY="110467">
        <dgm:presLayoutVars>
          <dgm:chMax val="1"/>
          <dgm:bulletEnabled val="1"/>
        </dgm:presLayoutVars>
      </dgm:prSet>
      <dgm:spPr/>
    </dgm:pt>
    <dgm:pt modelId="{2F96D52E-5947-48CF-A6BE-1DAA32FF95C1}" type="pres">
      <dgm:prSet presAssocID="{4039DD7A-D8E5-4F33-AA9F-653EEC670E8B}" presName="gear2srcNode" presStyleLbl="node1" presStyleIdx="1" presStyleCnt="3"/>
      <dgm:spPr/>
    </dgm:pt>
    <dgm:pt modelId="{B08EDAD4-458F-409C-B17D-8DAE5B84C693}" type="pres">
      <dgm:prSet presAssocID="{4039DD7A-D8E5-4F33-AA9F-653EEC670E8B}" presName="gear2dstNode" presStyleLbl="node1" presStyleIdx="1" presStyleCnt="3"/>
      <dgm:spPr/>
    </dgm:pt>
    <dgm:pt modelId="{2928E514-B3CF-4381-9C8E-BAC63DAA0AD3}" type="pres">
      <dgm:prSet presAssocID="{8C52170F-3BF1-403F-84F4-2E1632A3DB1A}" presName="gear3" presStyleLbl="node1" presStyleIdx="2" presStyleCnt="3" custScaleX="103162" custScaleY="106963"/>
      <dgm:spPr/>
    </dgm:pt>
    <dgm:pt modelId="{79D8439C-61DA-4B8D-A88D-D923B9F7EB38}" type="pres">
      <dgm:prSet presAssocID="{8C52170F-3BF1-403F-84F4-2E1632A3DB1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9432D0E-95B0-4443-89FD-0874C1C35F51}" type="pres">
      <dgm:prSet presAssocID="{8C52170F-3BF1-403F-84F4-2E1632A3DB1A}" presName="gear3srcNode" presStyleLbl="node1" presStyleIdx="2" presStyleCnt="3"/>
      <dgm:spPr/>
    </dgm:pt>
    <dgm:pt modelId="{B90556D4-3959-4271-8E5C-DAC9F59174D2}" type="pres">
      <dgm:prSet presAssocID="{8C52170F-3BF1-403F-84F4-2E1632A3DB1A}" presName="gear3dstNode" presStyleLbl="node1" presStyleIdx="2" presStyleCnt="3"/>
      <dgm:spPr/>
    </dgm:pt>
    <dgm:pt modelId="{B91B7AE6-E4E7-48D0-917B-A9242FAB577F}" type="pres">
      <dgm:prSet presAssocID="{BAD84F5C-2EE8-46BB-8873-08F40FE77BF9}" presName="connector1" presStyleLbl="sibTrans2D1" presStyleIdx="0" presStyleCnt="3"/>
      <dgm:spPr/>
    </dgm:pt>
    <dgm:pt modelId="{50C08A0D-F227-467B-933A-E1513D1B029D}" type="pres">
      <dgm:prSet presAssocID="{0C061880-C93F-4137-9540-F867E2FA605D}" presName="connector2" presStyleLbl="sibTrans2D1" presStyleIdx="1" presStyleCnt="3"/>
      <dgm:spPr/>
    </dgm:pt>
    <dgm:pt modelId="{2EF48CD3-B12B-4649-A7C3-CC8FA2B3F9DA}" type="pres">
      <dgm:prSet presAssocID="{909E9792-C498-402B-88A2-59E9543E65A6}" presName="connector3" presStyleLbl="sibTrans2D1" presStyleIdx="2" presStyleCnt="3"/>
      <dgm:spPr/>
    </dgm:pt>
  </dgm:ptLst>
  <dgm:cxnLst>
    <dgm:cxn modelId="{6DFCDB17-9342-4C47-92F5-879B64F8AF72}" type="presOf" srcId="{8C52170F-3BF1-403F-84F4-2E1632A3DB1A}" destId="{89432D0E-95B0-4443-89FD-0874C1C35F51}" srcOrd="2" destOrd="0" presId="urn:microsoft.com/office/officeart/2005/8/layout/gear1"/>
    <dgm:cxn modelId="{E89A9F27-A173-4533-A03A-301309DDD623}" type="presOf" srcId="{01434DBB-5415-4E28-9844-9B1F83C29588}" destId="{21C28D35-C54D-45DC-81C5-81EF36A19DBD}" srcOrd="2" destOrd="0" presId="urn:microsoft.com/office/officeart/2005/8/layout/gear1"/>
    <dgm:cxn modelId="{A63AC92A-7928-405D-A1C7-C8C91785BAAC}" srcId="{5988928E-0B1C-4BAC-8B76-8F56347E40E5}" destId="{8C52170F-3BF1-403F-84F4-2E1632A3DB1A}" srcOrd="2" destOrd="0" parTransId="{5F9FBEAA-DE6B-4AF4-9017-72014CAE6471}" sibTransId="{909E9792-C498-402B-88A2-59E9543E65A6}"/>
    <dgm:cxn modelId="{7633275E-D8F9-4B7F-B12A-406FF3105DEB}" type="presOf" srcId="{0C061880-C93F-4137-9540-F867E2FA605D}" destId="{50C08A0D-F227-467B-933A-E1513D1B029D}" srcOrd="0" destOrd="0" presId="urn:microsoft.com/office/officeart/2005/8/layout/gear1"/>
    <dgm:cxn modelId="{6C2E8164-40FB-4417-A6CF-84341B02B438}" type="presOf" srcId="{909E9792-C498-402B-88A2-59E9543E65A6}" destId="{2EF48CD3-B12B-4649-A7C3-CC8FA2B3F9DA}" srcOrd="0" destOrd="0" presId="urn:microsoft.com/office/officeart/2005/8/layout/gear1"/>
    <dgm:cxn modelId="{8BC76769-BB27-4D7F-AB94-1B0D57343C49}" type="presOf" srcId="{4039DD7A-D8E5-4F33-AA9F-653EEC670E8B}" destId="{919369FA-3EF3-45C6-931B-BA7F3AFB3104}" srcOrd="0" destOrd="0" presId="urn:microsoft.com/office/officeart/2005/8/layout/gear1"/>
    <dgm:cxn modelId="{9130F88F-A910-4205-9D84-89C6F9A3D3AE}" type="presOf" srcId="{8C52170F-3BF1-403F-84F4-2E1632A3DB1A}" destId="{2928E514-B3CF-4381-9C8E-BAC63DAA0AD3}" srcOrd="0" destOrd="0" presId="urn:microsoft.com/office/officeart/2005/8/layout/gear1"/>
    <dgm:cxn modelId="{A754E795-15CC-467D-A202-B699253F7221}" type="presOf" srcId="{01434DBB-5415-4E28-9844-9B1F83C29588}" destId="{E64EA440-A732-44DB-919C-8C5FE1B2EDB9}" srcOrd="0" destOrd="0" presId="urn:microsoft.com/office/officeart/2005/8/layout/gear1"/>
    <dgm:cxn modelId="{30B4C19B-3EEA-4CC4-822A-620B2FA3E309}" type="presOf" srcId="{01434DBB-5415-4E28-9844-9B1F83C29588}" destId="{AC14D1F2-3EBF-4903-974E-B70B8D29BCA9}" srcOrd="1" destOrd="0" presId="urn:microsoft.com/office/officeart/2005/8/layout/gear1"/>
    <dgm:cxn modelId="{B94681B4-0AF7-4190-87AF-0D20E8DDF866}" type="presOf" srcId="{4039DD7A-D8E5-4F33-AA9F-653EEC670E8B}" destId="{B08EDAD4-458F-409C-B17D-8DAE5B84C693}" srcOrd="2" destOrd="0" presId="urn:microsoft.com/office/officeart/2005/8/layout/gear1"/>
    <dgm:cxn modelId="{C23DA7B9-D7E9-4E26-8B67-73C7DBBA4148}" type="presOf" srcId="{4039DD7A-D8E5-4F33-AA9F-653EEC670E8B}" destId="{2F96D52E-5947-48CF-A6BE-1DAA32FF95C1}" srcOrd="1" destOrd="0" presId="urn:microsoft.com/office/officeart/2005/8/layout/gear1"/>
    <dgm:cxn modelId="{080940C8-A92E-465D-854B-B0E86B0CE16F}" type="presOf" srcId="{8C52170F-3BF1-403F-84F4-2E1632A3DB1A}" destId="{B90556D4-3959-4271-8E5C-DAC9F59174D2}" srcOrd="3" destOrd="0" presId="urn:microsoft.com/office/officeart/2005/8/layout/gear1"/>
    <dgm:cxn modelId="{6E1F73D8-D795-4CE7-938B-706B98FBEB1C}" type="presOf" srcId="{BAD84F5C-2EE8-46BB-8873-08F40FE77BF9}" destId="{B91B7AE6-E4E7-48D0-917B-A9242FAB577F}" srcOrd="0" destOrd="0" presId="urn:microsoft.com/office/officeart/2005/8/layout/gear1"/>
    <dgm:cxn modelId="{A1C217DA-8126-41AF-9DF8-D845E03696A2}" srcId="{5988928E-0B1C-4BAC-8B76-8F56347E40E5}" destId="{01434DBB-5415-4E28-9844-9B1F83C29588}" srcOrd="0" destOrd="0" parTransId="{A2A3EA4D-A0A9-473E-AF02-6D28271CA11E}" sibTransId="{BAD84F5C-2EE8-46BB-8873-08F40FE77BF9}"/>
    <dgm:cxn modelId="{4BE265E7-61BA-4ED7-81CA-085B802570CD}" type="presOf" srcId="{5988928E-0B1C-4BAC-8B76-8F56347E40E5}" destId="{315B6D6B-3D35-4EA0-9C02-A149E1D65931}" srcOrd="0" destOrd="0" presId="urn:microsoft.com/office/officeart/2005/8/layout/gear1"/>
    <dgm:cxn modelId="{454B97F2-7ED8-4873-A3FD-12BDF5289356}" srcId="{5988928E-0B1C-4BAC-8B76-8F56347E40E5}" destId="{4039DD7A-D8E5-4F33-AA9F-653EEC670E8B}" srcOrd="1" destOrd="0" parTransId="{13343AD6-61DE-46E7-A99E-A4F607FCBFE5}" sibTransId="{0C061880-C93F-4137-9540-F867E2FA605D}"/>
    <dgm:cxn modelId="{E04030FF-D9CA-4DBC-AA8C-0346B0A31D34}" type="presOf" srcId="{8C52170F-3BF1-403F-84F4-2E1632A3DB1A}" destId="{79D8439C-61DA-4B8D-A88D-D923B9F7EB38}" srcOrd="1" destOrd="0" presId="urn:microsoft.com/office/officeart/2005/8/layout/gear1"/>
    <dgm:cxn modelId="{D8649B14-6E17-450B-95CF-111AF1B90D19}" type="presParOf" srcId="{315B6D6B-3D35-4EA0-9C02-A149E1D65931}" destId="{E64EA440-A732-44DB-919C-8C5FE1B2EDB9}" srcOrd="0" destOrd="0" presId="urn:microsoft.com/office/officeart/2005/8/layout/gear1"/>
    <dgm:cxn modelId="{A2A50EC0-A490-4028-9D24-BB2116B5A561}" type="presParOf" srcId="{315B6D6B-3D35-4EA0-9C02-A149E1D65931}" destId="{AC14D1F2-3EBF-4903-974E-B70B8D29BCA9}" srcOrd="1" destOrd="0" presId="urn:microsoft.com/office/officeart/2005/8/layout/gear1"/>
    <dgm:cxn modelId="{DB23E65E-9D3E-41E8-AF49-F77A6D00F3E7}" type="presParOf" srcId="{315B6D6B-3D35-4EA0-9C02-A149E1D65931}" destId="{21C28D35-C54D-45DC-81C5-81EF36A19DBD}" srcOrd="2" destOrd="0" presId="urn:microsoft.com/office/officeart/2005/8/layout/gear1"/>
    <dgm:cxn modelId="{45997390-1CF6-4918-93B4-BFCEA44B71CD}" type="presParOf" srcId="{315B6D6B-3D35-4EA0-9C02-A149E1D65931}" destId="{919369FA-3EF3-45C6-931B-BA7F3AFB3104}" srcOrd="3" destOrd="0" presId="urn:microsoft.com/office/officeart/2005/8/layout/gear1"/>
    <dgm:cxn modelId="{E6938457-1878-4CC9-9024-0802A5A5A850}" type="presParOf" srcId="{315B6D6B-3D35-4EA0-9C02-A149E1D65931}" destId="{2F96D52E-5947-48CF-A6BE-1DAA32FF95C1}" srcOrd="4" destOrd="0" presId="urn:microsoft.com/office/officeart/2005/8/layout/gear1"/>
    <dgm:cxn modelId="{D9143CF7-42BE-411C-847F-52A1AB97341B}" type="presParOf" srcId="{315B6D6B-3D35-4EA0-9C02-A149E1D65931}" destId="{B08EDAD4-458F-409C-B17D-8DAE5B84C693}" srcOrd="5" destOrd="0" presId="urn:microsoft.com/office/officeart/2005/8/layout/gear1"/>
    <dgm:cxn modelId="{6A50F70F-152B-4E5C-8F4A-6BA35097DC2F}" type="presParOf" srcId="{315B6D6B-3D35-4EA0-9C02-A149E1D65931}" destId="{2928E514-B3CF-4381-9C8E-BAC63DAA0AD3}" srcOrd="6" destOrd="0" presId="urn:microsoft.com/office/officeart/2005/8/layout/gear1"/>
    <dgm:cxn modelId="{EC98D9AE-4DAC-4D69-BBD0-964B200D61AE}" type="presParOf" srcId="{315B6D6B-3D35-4EA0-9C02-A149E1D65931}" destId="{79D8439C-61DA-4B8D-A88D-D923B9F7EB38}" srcOrd="7" destOrd="0" presId="urn:microsoft.com/office/officeart/2005/8/layout/gear1"/>
    <dgm:cxn modelId="{68FC2E63-E56C-4493-92FC-7908E83038D3}" type="presParOf" srcId="{315B6D6B-3D35-4EA0-9C02-A149E1D65931}" destId="{89432D0E-95B0-4443-89FD-0874C1C35F51}" srcOrd="8" destOrd="0" presId="urn:microsoft.com/office/officeart/2005/8/layout/gear1"/>
    <dgm:cxn modelId="{69864371-CF14-4B97-BC07-BEEBE4027AF8}" type="presParOf" srcId="{315B6D6B-3D35-4EA0-9C02-A149E1D65931}" destId="{B90556D4-3959-4271-8E5C-DAC9F59174D2}" srcOrd="9" destOrd="0" presId="urn:microsoft.com/office/officeart/2005/8/layout/gear1"/>
    <dgm:cxn modelId="{7D658D65-8AA4-4A49-B4A8-808D3FD16A73}" type="presParOf" srcId="{315B6D6B-3D35-4EA0-9C02-A149E1D65931}" destId="{B91B7AE6-E4E7-48D0-917B-A9242FAB577F}" srcOrd="10" destOrd="0" presId="urn:microsoft.com/office/officeart/2005/8/layout/gear1"/>
    <dgm:cxn modelId="{09F7E200-229D-4AAD-9854-98F3BA70C21E}" type="presParOf" srcId="{315B6D6B-3D35-4EA0-9C02-A149E1D65931}" destId="{50C08A0D-F227-467B-933A-E1513D1B029D}" srcOrd="11" destOrd="0" presId="urn:microsoft.com/office/officeart/2005/8/layout/gear1"/>
    <dgm:cxn modelId="{AA10C8E5-FFE3-4D69-9903-809C466AAE5A}" type="presParOf" srcId="{315B6D6B-3D35-4EA0-9C02-A149E1D65931}" destId="{2EF48CD3-B12B-4649-A7C3-CC8FA2B3F9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5E123-2C48-4839-92B8-92824F33EA52}">
      <dsp:nvSpPr>
        <dsp:cNvPr id="0" name=""/>
        <dsp:cNvSpPr/>
      </dsp:nvSpPr>
      <dsp:spPr>
        <a:xfrm>
          <a:off x="2962675" y="2195166"/>
          <a:ext cx="2304249" cy="2424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DYSFONCTION D’ORGANE</a:t>
          </a:r>
        </a:p>
      </dsp:txBody>
      <dsp:txXfrm>
        <a:off x="3300124" y="2550198"/>
        <a:ext cx="1629351" cy="1714247"/>
      </dsp:txXfrm>
    </dsp:sp>
    <dsp:sp modelId="{CC89CA61-F61A-4379-9B49-9CD27ED84C51}">
      <dsp:nvSpPr>
        <dsp:cNvPr id="0" name=""/>
        <dsp:cNvSpPr/>
      </dsp:nvSpPr>
      <dsp:spPr>
        <a:xfrm rot="12900000">
          <a:off x="1762396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2CFCD-3AF3-4ADB-B174-DA451D1172CA}">
      <dsp:nvSpPr>
        <dsp:cNvPr id="0" name=""/>
        <dsp:cNvSpPr/>
      </dsp:nvSpPr>
      <dsp:spPr>
        <a:xfrm>
          <a:off x="912772" y="1067318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Circulation</a:t>
          </a:r>
        </a:p>
      </dsp:txBody>
      <dsp:txXfrm>
        <a:off x="958755" y="1113301"/>
        <a:ext cx="1870504" cy="1478010"/>
      </dsp:txXfrm>
    </dsp:sp>
    <dsp:sp modelId="{E87BE5E1-4E24-412F-B418-3877AEBF472B}">
      <dsp:nvSpPr>
        <dsp:cNvPr id="0" name=""/>
        <dsp:cNvSpPr/>
      </dsp:nvSpPr>
      <dsp:spPr>
        <a:xfrm rot="16200000">
          <a:off x="3406555" y="1110109"/>
          <a:ext cx="1416489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DB896-F17B-4780-8DDA-2E14DDAB3367}">
      <dsp:nvSpPr>
        <dsp:cNvPr id="0" name=""/>
        <dsp:cNvSpPr/>
      </dsp:nvSpPr>
      <dsp:spPr>
        <a:xfrm>
          <a:off x="3133564" y="-88752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Métabolisme cellulaire</a:t>
          </a:r>
        </a:p>
      </dsp:txBody>
      <dsp:txXfrm>
        <a:off x="3179547" y="-42769"/>
        <a:ext cx="1870504" cy="1478010"/>
      </dsp:txXfrm>
    </dsp:sp>
    <dsp:sp modelId="{760C5CF6-5379-4A5D-9C79-D1767DE91F83}">
      <dsp:nvSpPr>
        <dsp:cNvPr id="0" name=""/>
        <dsp:cNvSpPr/>
      </dsp:nvSpPr>
      <dsp:spPr>
        <a:xfrm rot="19500000">
          <a:off x="5011708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5AF3C-61BA-4498-B510-2527AEAAF838}">
      <dsp:nvSpPr>
        <dsp:cNvPr id="0" name=""/>
        <dsp:cNvSpPr/>
      </dsp:nvSpPr>
      <dsp:spPr>
        <a:xfrm>
          <a:off x="5354357" y="1067318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Inflammation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Immuno</a:t>
          </a:r>
          <a:r>
            <a:rPr lang="fr-FR" sz="2400" kern="1200" dirty="0"/>
            <a:t>.</a:t>
          </a:r>
        </a:p>
      </dsp:txBody>
      <dsp:txXfrm>
        <a:off x="5400340" y="1113301"/>
        <a:ext cx="1870504" cy="14780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5E123-2C48-4839-92B8-92824F33EA52}">
      <dsp:nvSpPr>
        <dsp:cNvPr id="0" name=""/>
        <dsp:cNvSpPr/>
      </dsp:nvSpPr>
      <dsp:spPr>
        <a:xfrm>
          <a:off x="2962675" y="2195166"/>
          <a:ext cx="2304249" cy="2424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DYSFONCTION D’ORGANE</a:t>
          </a:r>
        </a:p>
      </dsp:txBody>
      <dsp:txXfrm>
        <a:off x="3300124" y="2550198"/>
        <a:ext cx="1629351" cy="1714247"/>
      </dsp:txXfrm>
    </dsp:sp>
    <dsp:sp modelId="{CC89CA61-F61A-4379-9B49-9CD27ED84C51}">
      <dsp:nvSpPr>
        <dsp:cNvPr id="0" name=""/>
        <dsp:cNvSpPr/>
      </dsp:nvSpPr>
      <dsp:spPr>
        <a:xfrm rot="12900000">
          <a:off x="1762396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2CFCD-3AF3-4ADB-B174-DA451D1172CA}">
      <dsp:nvSpPr>
        <dsp:cNvPr id="0" name=""/>
        <dsp:cNvSpPr/>
      </dsp:nvSpPr>
      <dsp:spPr>
        <a:xfrm>
          <a:off x="912772" y="1067318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Circulation</a:t>
          </a:r>
        </a:p>
      </dsp:txBody>
      <dsp:txXfrm>
        <a:off x="958755" y="1113301"/>
        <a:ext cx="1870504" cy="1478010"/>
      </dsp:txXfrm>
    </dsp:sp>
    <dsp:sp modelId="{E87BE5E1-4E24-412F-B418-3877AEBF472B}">
      <dsp:nvSpPr>
        <dsp:cNvPr id="0" name=""/>
        <dsp:cNvSpPr/>
      </dsp:nvSpPr>
      <dsp:spPr>
        <a:xfrm rot="16200000">
          <a:off x="3406555" y="1110109"/>
          <a:ext cx="1416489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DB896-F17B-4780-8DDA-2E14DDAB3367}">
      <dsp:nvSpPr>
        <dsp:cNvPr id="0" name=""/>
        <dsp:cNvSpPr/>
      </dsp:nvSpPr>
      <dsp:spPr>
        <a:xfrm>
          <a:off x="3133564" y="-88752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Métabolisme cellulaire</a:t>
          </a:r>
        </a:p>
      </dsp:txBody>
      <dsp:txXfrm>
        <a:off x="3179547" y="-42769"/>
        <a:ext cx="1870504" cy="1478010"/>
      </dsp:txXfrm>
    </dsp:sp>
    <dsp:sp modelId="{760C5CF6-5379-4A5D-9C79-D1767DE91F83}">
      <dsp:nvSpPr>
        <dsp:cNvPr id="0" name=""/>
        <dsp:cNvSpPr/>
      </dsp:nvSpPr>
      <dsp:spPr>
        <a:xfrm rot="19500000">
          <a:off x="5011708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5AF3C-61BA-4498-B510-2527AEAAF838}">
      <dsp:nvSpPr>
        <dsp:cNvPr id="0" name=""/>
        <dsp:cNvSpPr/>
      </dsp:nvSpPr>
      <dsp:spPr>
        <a:xfrm>
          <a:off x="5354357" y="1067318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Inflammation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Immuno</a:t>
          </a:r>
          <a:r>
            <a:rPr lang="fr-FR" sz="2400" kern="1200" dirty="0"/>
            <a:t>.</a:t>
          </a:r>
        </a:p>
      </dsp:txBody>
      <dsp:txXfrm>
        <a:off x="5400340" y="1113301"/>
        <a:ext cx="1870504" cy="147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5E123-2C48-4839-92B8-92824F33EA52}">
      <dsp:nvSpPr>
        <dsp:cNvPr id="0" name=""/>
        <dsp:cNvSpPr/>
      </dsp:nvSpPr>
      <dsp:spPr>
        <a:xfrm>
          <a:off x="2962675" y="2195166"/>
          <a:ext cx="2304249" cy="2424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DYSFONCTION D’ORGANE</a:t>
          </a:r>
        </a:p>
      </dsp:txBody>
      <dsp:txXfrm>
        <a:off x="3300124" y="2550198"/>
        <a:ext cx="1629351" cy="1714247"/>
      </dsp:txXfrm>
    </dsp:sp>
    <dsp:sp modelId="{CC89CA61-F61A-4379-9B49-9CD27ED84C51}">
      <dsp:nvSpPr>
        <dsp:cNvPr id="0" name=""/>
        <dsp:cNvSpPr/>
      </dsp:nvSpPr>
      <dsp:spPr>
        <a:xfrm rot="12900000">
          <a:off x="1762396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2CFCD-3AF3-4ADB-B174-DA451D1172CA}">
      <dsp:nvSpPr>
        <dsp:cNvPr id="0" name=""/>
        <dsp:cNvSpPr/>
      </dsp:nvSpPr>
      <dsp:spPr>
        <a:xfrm>
          <a:off x="912772" y="1067318"/>
          <a:ext cx="1962470" cy="156997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Circulation</a:t>
          </a:r>
        </a:p>
      </dsp:txBody>
      <dsp:txXfrm>
        <a:off x="958755" y="1113301"/>
        <a:ext cx="1870504" cy="1478010"/>
      </dsp:txXfrm>
    </dsp:sp>
    <dsp:sp modelId="{E87BE5E1-4E24-412F-B418-3877AEBF472B}">
      <dsp:nvSpPr>
        <dsp:cNvPr id="0" name=""/>
        <dsp:cNvSpPr/>
      </dsp:nvSpPr>
      <dsp:spPr>
        <a:xfrm rot="16200000">
          <a:off x="3406555" y="1110109"/>
          <a:ext cx="1416489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DB896-F17B-4780-8DDA-2E14DDAB3367}">
      <dsp:nvSpPr>
        <dsp:cNvPr id="0" name=""/>
        <dsp:cNvSpPr/>
      </dsp:nvSpPr>
      <dsp:spPr>
        <a:xfrm>
          <a:off x="3133564" y="-88752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Métabolisme cellulaire</a:t>
          </a:r>
        </a:p>
      </dsp:txBody>
      <dsp:txXfrm>
        <a:off x="3179547" y="-42769"/>
        <a:ext cx="1870504" cy="1478010"/>
      </dsp:txXfrm>
    </dsp:sp>
    <dsp:sp modelId="{760C5CF6-5379-4A5D-9C79-D1767DE91F83}">
      <dsp:nvSpPr>
        <dsp:cNvPr id="0" name=""/>
        <dsp:cNvSpPr/>
      </dsp:nvSpPr>
      <dsp:spPr>
        <a:xfrm rot="19500000">
          <a:off x="5011708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5AF3C-61BA-4498-B510-2527AEAAF838}">
      <dsp:nvSpPr>
        <dsp:cNvPr id="0" name=""/>
        <dsp:cNvSpPr/>
      </dsp:nvSpPr>
      <dsp:spPr>
        <a:xfrm>
          <a:off x="5354357" y="1067318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Inflammation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Immuno</a:t>
          </a:r>
          <a:r>
            <a:rPr lang="fr-FR" sz="2400" kern="1200" dirty="0"/>
            <a:t>.</a:t>
          </a:r>
        </a:p>
      </dsp:txBody>
      <dsp:txXfrm>
        <a:off x="5400340" y="1113301"/>
        <a:ext cx="1870504" cy="1478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D5E9B-8AEF-49D6-AD72-D7B31B2ABFD3}">
      <dsp:nvSpPr>
        <dsp:cNvPr id="0" name=""/>
        <dsp:cNvSpPr/>
      </dsp:nvSpPr>
      <dsp:spPr>
        <a:xfrm>
          <a:off x="944" y="958"/>
          <a:ext cx="8227711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400" kern="1200" dirty="0"/>
            <a:t>↓PAS</a:t>
          </a:r>
        </a:p>
      </dsp:txBody>
      <dsp:txXfrm>
        <a:off x="42305" y="42319"/>
        <a:ext cx="8144989" cy="1329431"/>
      </dsp:txXfrm>
    </dsp:sp>
    <dsp:sp modelId="{4ECA8069-EE50-423A-9225-E63B7C69E631}">
      <dsp:nvSpPr>
        <dsp:cNvPr id="0" name=""/>
        <dsp:cNvSpPr/>
      </dsp:nvSpPr>
      <dsp:spPr>
        <a:xfrm>
          <a:off x="944" y="1556904"/>
          <a:ext cx="537459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↓PP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(VES)</a:t>
          </a:r>
        </a:p>
      </dsp:txBody>
      <dsp:txXfrm>
        <a:off x="42305" y="1598265"/>
        <a:ext cx="5291873" cy="1329431"/>
      </dsp:txXfrm>
    </dsp:sp>
    <dsp:sp modelId="{929839CD-CA00-4CD0-93C8-C3A58F445374}">
      <dsp:nvSpPr>
        <dsp:cNvPr id="0" name=""/>
        <dsp:cNvSpPr/>
      </dsp:nvSpPr>
      <dsp:spPr>
        <a:xfrm>
          <a:off x="944" y="3112851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 err="1"/>
            <a:t>Hypovol</a:t>
          </a:r>
          <a:r>
            <a:rPr lang="fr-FR" sz="4300" kern="1200" dirty="0"/>
            <a:t>.</a:t>
          </a:r>
        </a:p>
      </dsp:txBody>
      <dsp:txXfrm>
        <a:off x="42305" y="3154212"/>
        <a:ext cx="2549303" cy="1329431"/>
      </dsp:txXfrm>
    </dsp:sp>
    <dsp:sp modelId="{D4B79951-CF66-4E3A-8775-ADDD6399BE8C}">
      <dsp:nvSpPr>
        <dsp:cNvPr id="0" name=""/>
        <dsp:cNvSpPr/>
      </dsp:nvSpPr>
      <dsp:spPr>
        <a:xfrm>
          <a:off x="2674634" y="3052933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DMS</a:t>
          </a:r>
        </a:p>
      </dsp:txBody>
      <dsp:txXfrm>
        <a:off x="2715995" y="3094294"/>
        <a:ext cx="2549303" cy="1329431"/>
      </dsp:txXfrm>
    </dsp:sp>
    <dsp:sp modelId="{B102528D-C81C-45E2-9E7F-EA1B37CAFB0B}">
      <dsp:nvSpPr>
        <dsp:cNvPr id="0" name=""/>
        <dsp:cNvSpPr/>
      </dsp:nvSpPr>
      <dsp:spPr>
        <a:xfrm>
          <a:off x="5596630" y="1556904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↓PAD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(RVS)</a:t>
          </a:r>
        </a:p>
      </dsp:txBody>
      <dsp:txXfrm>
        <a:off x="5637991" y="1598265"/>
        <a:ext cx="2549303" cy="1329431"/>
      </dsp:txXfrm>
    </dsp:sp>
    <dsp:sp modelId="{7687C6DE-F1F7-49C6-B4AC-E58F5C9B1E7D}">
      <dsp:nvSpPr>
        <dsp:cNvPr id="0" name=""/>
        <dsp:cNvSpPr/>
      </dsp:nvSpPr>
      <dsp:spPr>
        <a:xfrm>
          <a:off x="5596630" y="3112851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 err="1"/>
            <a:t>Vasop</a:t>
          </a:r>
          <a:r>
            <a:rPr lang="fr-FR" sz="4300" kern="1200" dirty="0"/>
            <a:t>.</a:t>
          </a:r>
        </a:p>
      </dsp:txBody>
      <dsp:txXfrm>
        <a:off x="5637991" y="3154212"/>
        <a:ext cx="2549303" cy="13294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D5E9B-8AEF-49D6-AD72-D7B31B2ABFD3}">
      <dsp:nvSpPr>
        <dsp:cNvPr id="0" name=""/>
        <dsp:cNvSpPr/>
      </dsp:nvSpPr>
      <dsp:spPr>
        <a:xfrm>
          <a:off x="944" y="958"/>
          <a:ext cx="8227711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400" kern="1200" dirty="0"/>
            <a:t>↓PAS</a:t>
          </a:r>
        </a:p>
      </dsp:txBody>
      <dsp:txXfrm>
        <a:off x="42305" y="42319"/>
        <a:ext cx="8144989" cy="1329431"/>
      </dsp:txXfrm>
    </dsp:sp>
    <dsp:sp modelId="{4ECA8069-EE50-423A-9225-E63B7C69E631}">
      <dsp:nvSpPr>
        <dsp:cNvPr id="0" name=""/>
        <dsp:cNvSpPr/>
      </dsp:nvSpPr>
      <dsp:spPr>
        <a:xfrm>
          <a:off x="944" y="1556904"/>
          <a:ext cx="537459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↓PP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(VES)</a:t>
          </a:r>
        </a:p>
      </dsp:txBody>
      <dsp:txXfrm>
        <a:off x="42305" y="1598265"/>
        <a:ext cx="5291873" cy="1329431"/>
      </dsp:txXfrm>
    </dsp:sp>
    <dsp:sp modelId="{929839CD-CA00-4CD0-93C8-C3A58F445374}">
      <dsp:nvSpPr>
        <dsp:cNvPr id="0" name=""/>
        <dsp:cNvSpPr/>
      </dsp:nvSpPr>
      <dsp:spPr>
        <a:xfrm>
          <a:off x="944" y="3112851"/>
          <a:ext cx="2632025" cy="141215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 err="1">
              <a:solidFill>
                <a:schemeClr val="bg1"/>
              </a:solidFill>
            </a:rPr>
            <a:t>Hypovol</a:t>
          </a:r>
          <a:r>
            <a:rPr lang="fr-FR" sz="4300" kern="1200" dirty="0">
              <a:solidFill>
                <a:schemeClr val="bg1"/>
              </a:solidFill>
            </a:rPr>
            <a:t>.</a:t>
          </a:r>
        </a:p>
      </dsp:txBody>
      <dsp:txXfrm>
        <a:off x="42305" y="3154212"/>
        <a:ext cx="2549303" cy="1329431"/>
      </dsp:txXfrm>
    </dsp:sp>
    <dsp:sp modelId="{D4B79951-CF66-4E3A-8775-ADDD6399BE8C}">
      <dsp:nvSpPr>
        <dsp:cNvPr id="0" name=""/>
        <dsp:cNvSpPr/>
      </dsp:nvSpPr>
      <dsp:spPr>
        <a:xfrm>
          <a:off x="2674634" y="3052933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DMS</a:t>
          </a:r>
        </a:p>
      </dsp:txBody>
      <dsp:txXfrm>
        <a:off x="2715995" y="3094294"/>
        <a:ext cx="2549303" cy="1329431"/>
      </dsp:txXfrm>
    </dsp:sp>
    <dsp:sp modelId="{B102528D-C81C-45E2-9E7F-EA1B37CAFB0B}">
      <dsp:nvSpPr>
        <dsp:cNvPr id="0" name=""/>
        <dsp:cNvSpPr/>
      </dsp:nvSpPr>
      <dsp:spPr>
        <a:xfrm>
          <a:off x="5596630" y="1556904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↓PAD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(RVS)</a:t>
          </a:r>
        </a:p>
      </dsp:txBody>
      <dsp:txXfrm>
        <a:off x="5637991" y="1598265"/>
        <a:ext cx="2549303" cy="1329431"/>
      </dsp:txXfrm>
    </dsp:sp>
    <dsp:sp modelId="{7687C6DE-F1F7-49C6-B4AC-E58F5C9B1E7D}">
      <dsp:nvSpPr>
        <dsp:cNvPr id="0" name=""/>
        <dsp:cNvSpPr/>
      </dsp:nvSpPr>
      <dsp:spPr>
        <a:xfrm>
          <a:off x="5596630" y="3112851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 err="1"/>
            <a:t>Vasop</a:t>
          </a:r>
          <a:r>
            <a:rPr lang="fr-FR" sz="4300" kern="1200" dirty="0"/>
            <a:t>.</a:t>
          </a:r>
        </a:p>
      </dsp:txBody>
      <dsp:txXfrm>
        <a:off x="5637991" y="3154212"/>
        <a:ext cx="2549303" cy="13294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D5E9B-8AEF-49D6-AD72-D7B31B2ABFD3}">
      <dsp:nvSpPr>
        <dsp:cNvPr id="0" name=""/>
        <dsp:cNvSpPr/>
      </dsp:nvSpPr>
      <dsp:spPr>
        <a:xfrm>
          <a:off x="944" y="958"/>
          <a:ext cx="8227711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400" kern="1200" dirty="0"/>
            <a:t>↓PAS</a:t>
          </a:r>
        </a:p>
      </dsp:txBody>
      <dsp:txXfrm>
        <a:off x="42305" y="42319"/>
        <a:ext cx="8144989" cy="1329431"/>
      </dsp:txXfrm>
    </dsp:sp>
    <dsp:sp modelId="{4ECA8069-EE50-423A-9225-E63B7C69E631}">
      <dsp:nvSpPr>
        <dsp:cNvPr id="0" name=""/>
        <dsp:cNvSpPr/>
      </dsp:nvSpPr>
      <dsp:spPr>
        <a:xfrm>
          <a:off x="944" y="1556904"/>
          <a:ext cx="537459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↓PP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(VES)</a:t>
          </a:r>
        </a:p>
      </dsp:txBody>
      <dsp:txXfrm>
        <a:off x="42305" y="1598265"/>
        <a:ext cx="5291873" cy="1329431"/>
      </dsp:txXfrm>
    </dsp:sp>
    <dsp:sp modelId="{929839CD-CA00-4CD0-93C8-C3A58F445374}">
      <dsp:nvSpPr>
        <dsp:cNvPr id="0" name=""/>
        <dsp:cNvSpPr/>
      </dsp:nvSpPr>
      <dsp:spPr>
        <a:xfrm>
          <a:off x="944" y="3112851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 err="1"/>
            <a:t>Hypovol</a:t>
          </a:r>
          <a:r>
            <a:rPr lang="fr-FR" sz="4300" kern="1200" dirty="0"/>
            <a:t>.</a:t>
          </a:r>
        </a:p>
      </dsp:txBody>
      <dsp:txXfrm>
        <a:off x="42305" y="3154212"/>
        <a:ext cx="2549303" cy="1329431"/>
      </dsp:txXfrm>
    </dsp:sp>
    <dsp:sp modelId="{D4B79951-CF66-4E3A-8775-ADDD6399BE8C}">
      <dsp:nvSpPr>
        <dsp:cNvPr id="0" name=""/>
        <dsp:cNvSpPr/>
      </dsp:nvSpPr>
      <dsp:spPr>
        <a:xfrm>
          <a:off x="2674634" y="3052933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DMS</a:t>
          </a:r>
        </a:p>
      </dsp:txBody>
      <dsp:txXfrm>
        <a:off x="2715995" y="3094294"/>
        <a:ext cx="2549303" cy="1329431"/>
      </dsp:txXfrm>
    </dsp:sp>
    <dsp:sp modelId="{B102528D-C81C-45E2-9E7F-EA1B37CAFB0B}">
      <dsp:nvSpPr>
        <dsp:cNvPr id="0" name=""/>
        <dsp:cNvSpPr/>
      </dsp:nvSpPr>
      <dsp:spPr>
        <a:xfrm>
          <a:off x="5596630" y="1556904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↓PAD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(RVS)</a:t>
          </a:r>
        </a:p>
      </dsp:txBody>
      <dsp:txXfrm>
        <a:off x="5637991" y="1598265"/>
        <a:ext cx="2549303" cy="1329431"/>
      </dsp:txXfrm>
    </dsp:sp>
    <dsp:sp modelId="{7687C6DE-F1F7-49C6-B4AC-E58F5C9B1E7D}">
      <dsp:nvSpPr>
        <dsp:cNvPr id="0" name=""/>
        <dsp:cNvSpPr/>
      </dsp:nvSpPr>
      <dsp:spPr>
        <a:xfrm>
          <a:off x="5596630" y="3112851"/>
          <a:ext cx="2632025" cy="141215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 err="1"/>
            <a:t>Vasop</a:t>
          </a:r>
          <a:r>
            <a:rPr lang="fr-FR" sz="4300" kern="1200" dirty="0"/>
            <a:t>.</a:t>
          </a:r>
        </a:p>
      </dsp:txBody>
      <dsp:txXfrm>
        <a:off x="5637991" y="3154212"/>
        <a:ext cx="2549303" cy="13294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D5E9B-8AEF-49D6-AD72-D7B31B2ABFD3}">
      <dsp:nvSpPr>
        <dsp:cNvPr id="0" name=""/>
        <dsp:cNvSpPr/>
      </dsp:nvSpPr>
      <dsp:spPr>
        <a:xfrm>
          <a:off x="944" y="958"/>
          <a:ext cx="8227711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400" kern="1200" dirty="0"/>
            <a:t>↓PAS</a:t>
          </a:r>
        </a:p>
      </dsp:txBody>
      <dsp:txXfrm>
        <a:off x="42305" y="42319"/>
        <a:ext cx="8144989" cy="1329431"/>
      </dsp:txXfrm>
    </dsp:sp>
    <dsp:sp modelId="{4ECA8069-EE50-423A-9225-E63B7C69E631}">
      <dsp:nvSpPr>
        <dsp:cNvPr id="0" name=""/>
        <dsp:cNvSpPr/>
      </dsp:nvSpPr>
      <dsp:spPr>
        <a:xfrm>
          <a:off x="944" y="1556904"/>
          <a:ext cx="537459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↓PP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(VES)</a:t>
          </a:r>
        </a:p>
      </dsp:txBody>
      <dsp:txXfrm>
        <a:off x="42305" y="1598265"/>
        <a:ext cx="5291873" cy="1329431"/>
      </dsp:txXfrm>
    </dsp:sp>
    <dsp:sp modelId="{929839CD-CA00-4CD0-93C8-C3A58F445374}">
      <dsp:nvSpPr>
        <dsp:cNvPr id="0" name=""/>
        <dsp:cNvSpPr/>
      </dsp:nvSpPr>
      <dsp:spPr>
        <a:xfrm>
          <a:off x="944" y="3112851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 err="1"/>
            <a:t>Hypovol</a:t>
          </a:r>
          <a:r>
            <a:rPr lang="fr-FR" sz="4300" kern="1200" dirty="0"/>
            <a:t>.</a:t>
          </a:r>
        </a:p>
      </dsp:txBody>
      <dsp:txXfrm>
        <a:off x="42305" y="3154212"/>
        <a:ext cx="2549303" cy="1329431"/>
      </dsp:txXfrm>
    </dsp:sp>
    <dsp:sp modelId="{D4B79951-CF66-4E3A-8775-ADDD6399BE8C}">
      <dsp:nvSpPr>
        <dsp:cNvPr id="0" name=""/>
        <dsp:cNvSpPr/>
      </dsp:nvSpPr>
      <dsp:spPr>
        <a:xfrm>
          <a:off x="2674634" y="3052933"/>
          <a:ext cx="2632025" cy="141215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DMS</a:t>
          </a:r>
        </a:p>
      </dsp:txBody>
      <dsp:txXfrm>
        <a:off x="2715995" y="3094294"/>
        <a:ext cx="2549303" cy="1329431"/>
      </dsp:txXfrm>
    </dsp:sp>
    <dsp:sp modelId="{B102528D-C81C-45E2-9E7F-EA1B37CAFB0B}">
      <dsp:nvSpPr>
        <dsp:cNvPr id="0" name=""/>
        <dsp:cNvSpPr/>
      </dsp:nvSpPr>
      <dsp:spPr>
        <a:xfrm>
          <a:off x="5596630" y="1556904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↓PAD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(RVS)</a:t>
          </a:r>
        </a:p>
      </dsp:txBody>
      <dsp:txXfrm>
        <a:off x="5637991" y="1598265"/>
        <a:ext cx="2549303" cy="1329431"/>
      </dsp:txXfrm>
    </dsp:sp>
    <dsp:sp modelId="{7687C6DE-F1F7-49C6-B4AC-E58F5C9B1E7D}">
      <dsp:nvSpPr>
        <dsp:cNvPr id="0" name=""/>
        <dsp:cNvSpPr/>
      </dsp:nvSpPr>
      <dsp:spPr>
        <a:xfrm>
          <a:off x="5596630" y="3112851"/>
          <a:ext cx="2632025" cy="1412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 err="1"/>
            <a:t>Vasop</a:t>
          </a:r>
          <a:r>
            <a:rPr lang="fr-FR" sz="4300" kern="1200" dirty="0"/>
            <a:t>.</a:t>
          </a:r>
        </a:p>
      </dsp:txBody>
      <dsp:txXfrm>
        <a:off x="5637991" y="3154212"/>
        <a:ext cx="2549303" cy="13294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5E123-2C48-4839-92B8-92824F33EA52}">
      <dsp:nvSpPr>
        <dsp:cNvPr id="0" name=""/>
        <dsp:cNvSpPr/>
      </dsp:nvSpPr>
      <dsp:spPr>
        <a:xfrm>
          <a:off x="2962675" y="2195166"/>
          <a:ext cx="2304249" cy="2424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DYSFONCTION D’ORGANE</a:t>
          </a:r>
        </a:p>
      </dsp:txBody>
      <dsp:txXfrm>
        <a:off x="3300124" y="2550198"/>
        <a:ext cx="1629351" cy="1714247"/>
      </dsp:txXfrm>
    </dsp:sp>
    <dsp:sp modelId="{CC89CA61-F61A-4379-9B49-9CD27ED84C51}">
      <dsp:nvSpPr>
        <dsp:cNvPr id="0" name=""/>
        <dsp:cNvSpPr/>
      </dsp:nvSpPr>
      <dsp:spPr>
        <a:xfrm rot="12900000">
          <a:off x="1762396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2CFCD-3AF3-4ADB-B174-DA451D1172CA}">
      <dsp:nvSpPr>
        <dsp:cNvPr id="0" name=""/>
        <dsp:cNvSpPr/>
      </dsp:nvSpPr>
      <dsp:spPr>
        <a:xfrm>
          <a:off x="912772" y="1067318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Circulation</a:t>
          </a:r>
        </a:p>
      </dsp:txBody>
      <dsp:txXfrm>
        <a:off x="958755" y="1113301"/>
        <a:ext cx="1870504" cy="1478010"/>
      </dsp:txXfrm>
    </dsp:sp>
    <dsp:sp modelId="{E87BE5E1-4E24-412F-B418-3877AEBF472B}">
      <dsp:nvSpPr>
        <dsp:cNvPr id="0" name=""/>
        <dsp:cNvSpPr/>
      </dsp:nvSpPr>
      <dsp:spPr>
        <a:xfrm rot="16200000">
          <a:off x="3406555" y="1110109"/>
          <a:ext cx="1416489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DB896-F17B-4780-8DDA-2E14DDAB3367}">
      <dsp:nvSpPr>
        <dsp:cNvPr id="0" name=""/>
        <dsp:cNvSpPr/>
      </dsp:nvSpPr>
      <dsp:spPr>
        <a:xfrm>
          <a:off x="3133564" y="-88752"/>
          <a:ext cx="1962470" cy="156997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Métabolisme cellulaire</a:t>
          </a:r>
        </a:p>
      </dsp:txBody>
      <dsp:txXfrm>
        <a:off x="3179547" y="-42769"/>
        <a:ext cx="1870504" cy="1478010"/>
      </dsp:txXfrm>
    </dsp:sp>
    <dsp:sp modelId="{760C5CF6-5379-4A5D-9C79-D1767DE91F83}">
      <dsp:nvSpPr>
        <dsp:cNvPr id="0" name=""/>
        <dsp:cNvSpPr/>
      </dsp:nvSpPr>
      <dsp:spPr>
        <a:xfrm rot="19500000">
          <a:off x="5011708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5AF3C-61BA-4498-B510-2527AEAAF838}">
      <dsp:nvSpPr>
        <dsp:cNvPr id="0" name=""/>
        <dsp:cNvSpPr/>
      </dsp:nvSpPr>
      <dsp:spPr>
        <a:xfrm>
          <a:off x="5354357" y="1067318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Inflammation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Immuno</a:t>
          </a:r>
          <a:r>
            <a:rPr lang="fr-FR" sz="2400" kern="1200" dirty="0"/>
            <a:t>.</a:t>
          </a:r>
        </a:p>
      </dsp:txBody>
      <dsp:txXfrm>
        <a:off x="5400340" y="1113301"/>
        <a:ext cx="1870504" cy="14780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5E123-2C48-4839-92B8-92824F33EA52}">
      <dsp:nvSpPr>
        <dsp:cNvPr id="0" name=""/>
        <dsp:cNvSpPr/>
      </dsp:nvSpPr>
      <dsp:spPr>
        <a:xfrm>
          <a:off x="2962675" y="2195166"/>
          <a:ext cx="2304249" cy="2424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DYSFONCTION D’ORGANE</a:t>
          </a:r>
        </a:p>
      </dsp:txBody>
      <dsp:txXfrm>
        <a:off x="3300124" y="2550198"/>
        <a:ext cx="1629351" cy="1714247"/>
      </dsp:txXfrm>
    </dsp:sp>
    <dsp:sp modelId="{CC89CA61-F61A-4379-9B49-9CD27ED84C51}">
      <dsp:nvSpPr>
        <dsp:cNvPr id="0" name=""/>
        <dsp:cNvSpPr/>
      </dsp:nvSpPr>
      <dsp:spPr>
        <a:xfrm rot="12900000">
          <a:off x="1762396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2CFCD-3AF3-4ADB-B174-DA451D1172CA}">
      <dsp:nvSpPr>
        <dsp:cNvPr id="0" name=""/>
        <dsp:cNvSpPr/>
      </dsp:nvSpPr>
      <dsp:spPr>
        <a:xfrm>
          <a:off x="912772" y="1067318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Circulation</a:t>
          </a:r>
        </a:p>
      </dsp:txBody>
      <dsp:txXfrm>
        <a:off x="958755" y="1113301"/>
        <a:ext cx="1870504" cy="1478010"/>
      </dsp:txXfrm>
    </dsp:sp>
    <dsp:sp modelId="{E87BE5E1-4E24-412F-B418-3877AEBF472B}">
      <dsp:nvSpPr>
        <dsp:cNvPr id="0" name=""/>
        <dsp:cNvSpPr/>
      </dsp:nvSpPr>
      <dsp:spPr>
        <a:xfrm rot="16200000">
          <a:off x="3406555" y="1110109"/>
          <a:ext cx="1416489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DB896-F17B-4780-8DDA-2E14DDAB3367}">
      <dsp:nvSpPr>
        <dsp:cNvPr id="0" name=""/>
        <dsp:cNvSpPr/>
      </dsp:nvSpPr>
      <dsp:spPr>
        <a:xfrm>
          <a:off x="3133564" y="-88752"/>
          <a:ext cx="1962470" cy="156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Métabolisme cellulaire</a:t>
          </a:r>
        </a:p>
      </dsp:txBody>
      <dsp:txXfrm>
        <a:off x="3179547" y="-42769"/>
        <a:ext cx="1870504" cy="1478010"/>
      </dsp:txXfrm>
    </dsp:sp>
    <dsp:sp modelId="{760C5CF6-5379-4A5D-9C79-D1767DE91F83}">
      <dsp:nvSpPr>
        <dsp:cNvPr id="0" name=""/>
        <dsp:cNvSpPr/>
      </dsp:nvSpPr>
      <dsp:spPr>
        <a:xfrm rot="19500000">
          <a:off x="5011708" y="1975354"/>
          <a:ext cx="1455495" cy="5887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5AF3C-61BA-4498-B510-2527AEAAF838}">
      <dsp:nvSpPr>
        <dsp:cNvPr id="0" name=""/>
        <dsp:cNvSpPr/>
      </dsp:nvSpPr>
      <dsp:spPr>
        <a:xfrm>
          <a:off x="5354357" y="1067318"/>
          <a:ext cx="1962470" cy="156997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Inflammation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Immuno</a:t>
          </a:r>
          <a:r>
            <a:rPr lang="fr-FR" sz="2400" kern="1200" dirty="0"/>
            <a:t>.</a:t>
          </a:r>
        </a:p>
      </dsp:txBody>
      <dsp:txXfrm>
        <a:off x="5400340" y="1113301"/>
        <a:ext cx="1870504" cy="14780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EA440-A732-44DB-919C-8C5FE1B2EDB9}">
      <dsp:nvSpPr>
        <dsp:cNvPr id="0" name=""/>
        <dsp:cNvSpPr/>
      </dsp:nvSpPr>
      <dsp:spPr>
        <a:xfrm>
          <a:off x="3730872" y="2764575"/>
          <a:ext cx="3317328" cy="3317328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Agent pathogène</a:t>
          </a:r>
        </a:p>
      </dsp:txBody>
      <dsp:txXfrm>
        <a:off x="4397802" y="3541643"/>
        <a:ext cx="1983468" cy="1705175"/>
      </dsp:txXfrm>
    </dsp:sp>
    <dsp:sp modelId="{919369FA-3EF3-45C6-931B-BA7F3AFB3104}">
      <dsp:nvSpPr>
        <dsp:cNvPr id="0" name=""/>
        <dsp:cNvSpPr/>
      </dsp:nvSpPr>
      <dsp:spPr>
        <a:xfrm>
          <a:off x="1728195" y="1854215"/>
          <a:ext cx="2557793" cy="266512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Hôte</a:t>
          </a:r>
        </a:p>
      </dsp:txBody>
      <dsp:txXfrm>
        <a:off x="2372127" y="2517875"/>
        <a:ext cx="1269929" cy="1337809"/>
      </dsp:txXfrm>
    </dsp:sp>
    <dsp:sp modelId="{2928E514-B3CF-4381-9C8E-BAC63DAA0AD3}">
      <dsp:nvSpPr>
        <dsp:cNvPr id="0" name=""/>
        <dsp:cNvSpPr/>
      </dsp:nvSpPr>
      <dsp:spPr>
        <a:xfrm rot="20700000">
          <a:off x="3131165" y="217287"/>
          <a:ext cx="2405716" cy="256134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Traitement</a:t>
          </a:r>
        </a:p>
      </dsp:txBody>
      <dsp:txXfrm rot="-20700000">
        <a:off x="3649578" y="788295"/>
        <a:ext cx="1368889" cy="1419325"/>
      </dsp:txXfrm>
    </dsp:sp>
    <dsp:sp modelId="{B91B7AE6-E4E7-48D0-917B-A9242FAB577F}">
      <dsp:nvSpPr>
        <dsp:cNvPr id="0" name=""/>
        <dsp:cNvSpPr/>
      </dsp:nvSpPr>
      <dsp:spPr>
        <a:xfrm>
          <a:off x="3496457" y="2252155"/>
          <a:ext cx="4246180" cy="4246180"/>
        </a:xfrm>
        <a:prstGeom prst="circularArrow">
          <a:avLst>
            <a:gd name="adj1" fmla="val 4687"/>
            <a:gd name="adj2" fmla="val 299029"/>
            <a:gd name="adj3" fmla="val 2547646"/>
            <a:gd name="adj4" fmla="val 1579505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08A0D-F227-467B-933A-E1513D1B029D}">
      <dsp:nvSpPr>
        <dsp:cNvPr id="0" name=""/>
        <dsp:cNvSpPr/>
      </dsp:nvSpPr>
      <dsp:spPr>
        <a:xfrm>
          <a:off x="1373523" y="1438776"/>
          <a:ext cx="3085115" cy="308511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48CD3-B12B-4649-A7C3-CC8FA2B3F9DA}">
      <dsp:nvSpPr>
        <dsp:cNvPr id="0" name=""/>
        <dsp:cNvSpPr/>
      </dsp:nvSpPr>
      <dsp:spPr>
        <a:xfrm>
          <a:off x="2605309" y="-209628"/>
          <a:ext cx="3326376" cy="332637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0.24917</cdr:x>
      <cdr:y>0.00759</cdr:y>
    </cdr:from>
    <cdr:to>
      <cdr:x>0.33113</cdr:x>
      <cdr:y>0.08714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007095" y="29989"/>
          <a:ext cx="331259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400" b="1" dirty="0"/>
            <a:t>*</a:t>
          </a:r>
        </a:p>
      </cdr:txBody>
    </cdr:sp>
  </cdr:relSizeAnchor>
  <cdr:relSizeAnchor xmlns:cdr="http://schemas.openxmlformats.org/drawingml/2006/chartDrawing">
    <cdr:from>
      <cdr:x>0.46581</cdr:x>
      <cdr:y>0.13516</cdr:y>
    </cdr:from>
    <cdr:to>
      <cdr:x>0.55631</cdr:x>
      <cdr:y>0.21471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1882704" y="534045"/>
          <a:ext cx="36579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400" b="1" dirty="0"/>
            <a:t>*</a:t>
          </a:r>
        </a:p>
      </cdr:txBody>
    </cdr:sp>
  </cdr:relSizeAnchor>
  <cdr:relSizeAnchor xmlns:cdr="http://schemas.openxmlformats.org/drawingml/2006/chartDrawing">
    <cdr:from>
      <cdr:x>0.5525</cdr:x>
      <cdr:y>0.48324</cdr:y>
    </cdr:from>
    <cdr:to>
      <cdr:x>0.98999</cdr:x>
      <cdr:y>0.83276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729A1E8F-D77A-4DF8-8B16-EDD1ACF5E2DA}"/>
            </a:ext>
          </a:extLst>
        </cdr:cNvPr>
        <cdr:cNvSpPr/>
      </cdr:nvSpPr>
      <cdr:spPr bwMode="auto">
        <a:xfrm xmlns:a="http://schemas.openxmlformats.org/drawingml/2006/main">
          <a:off x="4546848" y="2189406"/>
          <a:ext cx="3600400" cy="15836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8376151-E1B4-44D0-A85D-7C30DF29740E}" type="datetimeFigureOut">
              <a:rPr lang="fr-FR"/>
              <a:pPr>
                <a:defRPr/>
              </a:pPr>
              <a:t>21/11/2018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1AFA312-D3EB-4229-A00E-8F6D4709680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004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954D21-91D9-4E8A-8133-FF8CE9D178E5}" type="slidenum">
              <a:rPr lang="fr-FR" altLang="fr-FR" smtClean="0"/>
              <a:pPr/>
              <a:t>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AACA9D-8B5A-480C-A110-53F0E7F4D6DE}" type="slidenum">
              <a:rPr lang="fr-FR" altLang="fr-FR"/>
              <a:pPr/>
              <a:t>7</a:t>
            </a:fld>
            <a:endParaRPr lang="fr-FR" altLang="fr-FR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0" y="804863"/>
            <a:ext cx="4256088" cy="3192462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52863"/>
          </a:xfrm>
        </p:spPr>
        <p:txBody>
          <a:bodyPr/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1026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7B96-31C9-4615-A8DD-1845762B5D6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1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1F32D02-7839-4EFB-9A32-2FF92163935F}" type="slidenum">
              <a:rPr lang="fr-FR" altLang="fr-FR" smtClean="0"/>
              <a:pPr/>
              <a:t>50</a:t>
            </a:fld>
            <a:endParaRPr lang="fr-FR" altLang="fr-FR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4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952A0-D2BD-40A9-8F11-8C1AF54CA61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223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A20B4-C921-4BE5-82D4-8EF980C4E7E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833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D11B0-35A2-4FA4-87E3-6F2B3D61425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617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D9338-79C0-4380-91F0-09BE0D216B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8186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02343-0FB6-41E8-ACBE-2E6B73FB279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8245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DFF1B-99CE-495D-9029-3CDAFCB92996}" type="datetimeFigureOut">
              <a:rPr lang="fr-FR"/>
              <a:pPr>
                <a:defRPr/>
              </a:pPr>
              <a:t>21/11/2018</a:t>
            </a:fld>
            <a:endParaRPr lang="fr-FR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43471-4F2F-429D-BA21-D627E55D2D31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6644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AE3EC-DDB6-4FFC-BEFC-0A3FB790400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907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EF996-6ECD-4FD0-8FBC-C4A1D5CB20B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2406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907C0-B64D-41F2-9D34-2629C28E20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87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72A2-3C84-4D87-B8A8-4F7772F60C5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0220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C5621-804D-40EB-AE89-780BDCDB7D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293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D0E5-6F0B-4D6F-B8DA-D72BDDCBA55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912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BBFFD-F071-43E1-9F13-378003757E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417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AB05-5127-42BD-A2F5-0BFC05DFAE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901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AB83A07-8A52-4387-A96E-BE341DED66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hyperlink" Target="mailto:armand.dessap@aphp.f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8229600" cy="1752600"/>
          </a:xfrm>
        </p:spPr>
        <p:txBody>
          <a:bodyPr/>
          <a:lstStyle/>
          <a:p>
            <a:pPr algn="ctr" eaLnBrk="1" hangingPunct="1"/>
            <a:r>
              <a:rPr lang="fr-FR" altLang="fr-FR" sz="5400" b="1" dirty="0"/>
              <a:t>Physiopathologie du sepsis</a:t>
            </a:r>
            <a:br>
              <a:rPr lang="fr-FR" altLang="fr-FR" sz="5400" b="1" dirty="0"/>
            </a:br>
            <a:r>
              <a:rPr lang="fr-FR" altLang="fr-FR" sz="5400" dirty="0"/>
              <a:t>Compréhension actuelle</a:t>
            </a:r>
            <a:endParaRPr lang="fr-FR" altLang="fr-FR" sz="40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077072"/>
            <a:ext cx="8534400" cy="20882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2100" dirty="0">
                <a:latin typeface="Verdana" panose="020B0604030504040204" pitchFamily="34" charset="0"/>
              </a:rPr>
              <a:t>Pr Armand Dessap</a:t>
            </a:r>
          </a:p>
          <a:p>
            <a:pPr eaLnBrk="1" hangingPunct="1">
              <a:lnSpc>
                <a:spcPct val="80000"/>
              </a:lnSpc>
            </a:pPr>
            <a:endParaRPr lang="fr-FR" altLang="fr-FR" sz="19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fr-FR" sz="1800" dirty="0" err="1">
                <a:latin typeface="Verdana" panose="020B0604030504040204" pitchFamily="34" charset="0"/>
              </a:rPr>
              <a:t>Medical</a:t>
            </a:r>
            <a:r>
              <a:rPr lang="fr-FR" altLang="fr-FR" sz="1800" dirty="0">
                <a:latin typeface="Verdana" panose="020B0604030504040204" pitchFamily="34" charset="0"/>
              </a:rPr>
              <a:t> ICU, Henri Mondor </a:t>
            </a:r>
            <a:r>
              <a:rPr lang="fr-FR" altLang="fr-FR" sz="1800" dirty="0" err="1">
                <a:latin typeface="Verdana" panose="020B0604030504040204" pitchFamily="34" charset="0"/>
              </a:rPr>
              <a:t>University</a:t>
            </a:r>
            <a:r>
              <a:rPr lang="fr-FR" altLang="fr-FR" sz="1800" dirty="0">
                <a:latin typeface="Verdana" panose="020B0604030504040204" pitchFamily="34" charset="0"/>
              </a:rPr>
              <a:t> Hospital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1800" dirty="0">
                <a:latin typeface="Verdana" panose="020B0604030504040204" pitchFamily="34" charset="0"/>
              </a:rPr>
              <a:t>CARMAS </a:t>
            </a:r>
            <a:r>
              <a:rPr lang="fr-FR" altLang="fr-FR" sz="1800" dirty="0" err="1">
                <a:latin typeface="Verdana" panose="020B0604030504040204" pitchFamily="34" charset="0"/>
              </a:rPr>
              <a:t>Research</a:t>
            </a:r>
            <a:r>
              <a:rPr lang="fr-FR" altLang="fr-FR" sz="1800" dirty="0">
                <a:latin typeface="Verdana" panose="020B0604030504040204" pitchFamily="34" charset="0"/>
              </a:rPr>
              <a:t> group, Paris East Créteil </a:t>
            </a:r>
            <a:r>
              <a:rPr lang="fr-FR" altLang="fr-FR" sz="1800" dirty="0" err="1">
                <a:latin typeface="Verdana" panose="020B0604030504040204" pitchFamily="34" charset="0"/>
              </a:rPr>
              <a:t>University</a:t>
            </a:r>
            <a:endParaRPr lang="fr-FR" altLang="fr-FR" sz="18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altLang="fr-FR" sz="18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fr-FR" sz="2000" dirty="0">
                <a:hlinkClick r:id="rId4"/>
              </a:rPr>
              <a:t>armand.dessap@aphp.fr</a:t>
            </a:r>
            <a:endParaRPr lang="fr-FR" altLang="fr-FR" sz="2000" dirty="0"/>
          </a:p>
          <a:p>
            <a:pPr eaLnBrk="1" hangingPunct="1">
              <a:lnSpc>
                <a:spcPct val="80000"/>
              </a:lnSpc>
            </a:pPr>
            <a:r>
              <a:rPr lang="fr-FR" altLang="fr-FR" sz="2400" b="1" dirty="0"/>
              <a:t>reamondor.aphp.fr</a:t>
            </a:r>
          </a:p>
          <a:p>
            <a:pPr eaLnBrk="1" hangingPunct="1">
              <a:lnSpc>
                <a:spcPct val="80000"/>
              </a:lnSpc>
            </a:pPr>
            <a:endParaRPr lang="fr-FR" altLang="fr-FR" sz="18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altLang="fr-FR" sz="1900" dirty="0"/>
          </a:p>
        </p:txBody>
      </p:sp>
      <p:pic>
        <p:nvPicPr>
          <p:cNvPr id="5124" name="Picture 4" descr="henrimon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8780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5" name="Object 1"/>
          <p:cNvGraphicFramePr>
            <a:graphicFrameLocks noChangeAspect="1"/>
          </p:cNvGraphicFramePr>
          <p:nvPr/>
        </p:nvGraphicFramePr>
        <p:xfrm>
          <a:off x="6869113" y="11113"/>
          <a:ext cx="1922462" cy="144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Presentation" r:id="rId6" imgW="3604142" imgH="2702143" progId="PowerPoint.Show.12">
                  <p:embed/>
                </p:oleObj>
              </mc:Choice>
              <mc:Fallback>
                <p:oleObj name="Presentation" r:id="rId6" imgW="3604142" imgH="2702143" progId="PowerPoint.Show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113" y="11113"/>
                        <a:ext cx="1922462" cy="144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5413"/>
            <a:ext cx="223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Individualisation de la cible de PAM</a:t>
            </a:r>
          </a:p>
        </p:txBody>
      </p:sp>
      <p:graphicFrame>
        <p:nvGraphicFramePr>
          <p:cNvPr id="8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4501"/>
              </p:ext>
            </p:extLst>
          </p:nvPr>
        </p:nvGraphicFramePr>
        <p:xfrm>
          <a:off x="899592" y="1628801"/>
          <a:ext cx="8445624" cy="5134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space réservé du texte 5"/>
          <p:cNvSpPr>
            <a:spLocks noGrp="1"/>
          </p:cNvSpPr>
          <p:nvPr>
            <p:ph type="body" sz="quarter" idx="4294967295"/>
          </p:nvPr>
        </p:nvSpPr>
        <p:spPr>
          <a:xfrm>
            <a:off x="4506841" y="1417638"/>
            <a:ext cx="4041775" cy="639763"/>
          </a:xfrm>
        </p:spPr>
        <p:txBody>
          <a:bodyPr/>
          <a:lstStyle/>
          <a:p>
            <a:pPr algn="ctr"/>
            <a:r>
              <a:rPr lang="fr-FR" dirty="0"/>
              <a:t>HTA chronique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527729" y="6381328"/>
            <a:ext cx="1628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Asfar, NEJM 2014</a:t>
            </a:r>
          </a:p>
        </p:txBody>
      </p:sp>
    </p:spTree>
    <p:extLst>
      <p:ext uri="{BB962C8B-B14F-4D97-AF65-F5344CB8AC3E}">
        <p14:creationId xmlns:p14="http://schemas.microsoft.com/office/powerpoint/2010/main" val="1157537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7FD86E9-4457-4FB7-BBA8-81055367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Hypotension artérielle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4F51C0C-F9BD-4ADE-AFF1-1E0F916ED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873" y="1124744"/>
            <a:ext cx="5816254" cy="504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DA132EF-6862-4599-9555-5775D476CE38}"/>
              </a:ext>
            </a:extLst>
          </p:cNvPr>
          <p:cNvSpPr txBox="1"/>
          <p:nvPr/>
        </p:nvSpPr>
        <p:spPr>
          <a:xfrm>
            <a:off x="4860032" y="6453336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Mekontso</a:t>
            </a:r>
            <a:r>
              <a:rPr lang="fr-FR" dirty="0"/>
              <a:t> Dessap, </a:t>
            </a:r>
            <a:r>
              <a:rPr lang="fr-FR" dirty="0" err="1"/>
              <a:t>Rev</a:t>
            </a:r>
            <a:r>
              <a:rPr lang="fr-FR" dirty="0"/>
              <a:t> Prat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6AA249-E557-42D8-B48C-F039F199EEF7}"/>
              </a:ext>
            </a:extLst>
          </p:cNvPr>
          <p:cNvSpPr/>
          <p:nvPr/>
        </p:nvSpPr>
        <p:spPr bwMode="auto">
          <a:xfrm>
            <a:off x="3413442" y="2564904"/>
            <a:ext cx="4060255" cy="936104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6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Physiopathologie de l’hypotension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60491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2854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Physiopathologie de l’hypotension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5108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3287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8A7491C-0C40-40B7-9A1E-A82D525E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651304" cy="1139825"/>
          </a:xfrm>
        </p:spPr>
        <p:txBody>
          <a:bodyPr/>
          <a:lstStyle/>
          <a:p>
            <a:r>
              <a:rPr lang="fr-FR" dirty="0"/>
              <a:t>Hypovolémie absolue mais aussi relative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67A6EDF-C583-4F87-AC2D-6DD64755F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68760"/>
            <a:ext cx="8229600" cy="40023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BF7F95B-456D-4ABD-9815-0A93F4054A8F}"/>
              </a:ext>
            </a:extLst>
          </p:cNvPr>
          <p:cNvSpPr txBox="1"/>
          <p:nvPr/>
        </p:nvSpPr>
        <p:spPr>
          <a:xfrm>
            <a:off x="5436096" y="5271115"/>
            <a:ext cx="24032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Risque de congestion</a:t>
            </a:r>
          </a:p>
        </p:txBody>
      </p:sp>
    </p:spTree>
    <p:extLst>
      <p:ext uri="{BB962C8B-B14F-4D97-AF65-F5344CB8AC3E}">
        <p14:creationId xmlns:p14="http://schemas.microsoft.com/office/powerpoint/2010/main" val="57397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1DBABE-4008-4B3A-85E0-CB727DE4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Réponse au remplissage variable</a:t>
            </a:r>
          </a:p>
        </p:txBody>
      </p:sp>
      <p:graphicFrame>
        <p:nvGraphicFramePr>
          <p:cNvPr id="13" name="Espace réservé du contenu 12">
            <a:extLst>
              <a:ext uri="{FF2B5EF4-FFF2-40B4-BE49-F238E27FC236}">
                <a16:creationId xmlns:a16="http://schemas.microsoft.com/office/drawing/2014/main" id="{97B3102E-E0CF-4548-B6C1-E88C62208E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643417"/>
              </p:ext>
            </p:extLst>
          </p:nvPr>
        </p:nvGraphicFramePr>
        <p:xfrm>
          <a:off x="971600" y="1340768"/>
          <a:ext cx="6552728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D34F4FC1-2154-41D4-B47A-28F2B6969D85}"/>
              </a:ext>
            </a:extLst>
          </p:cNvPr>
          <p:cNvSpPr txBox="1"/>
          <p:nvPr/>
        </p:nvSpPr>
        <p:spPr>
          <a:xfrm>
            <a:off x="5220072" y="6381328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Fenice</a:t>
            </a:r>
            <a:r>
              <a:rPr lang="fr-FR" dirty="0"/>
              <a:t> trial, </a:t>
            </a:r>
            <a:r>
              <a:rPr lang="fr-FR" dirty="0" err="1"/>
              <a:t>Cecconi</a:t>
            </a:r>
            <a:r>
              <a:rPr lang="fr-FR" dirty="0"/>
              <a:t>, ICM 2015</a:t>
            </a:r>
          </a:p>
        </p:txBody>
      </p:sp>
    </p:spTree>
    <p:extLst>
      <p:ext uri="{BB962C8B-B14F-4D97-AF65-F5344CB8AC3E}">
        <p14:creationId xmlns:p14="http://schemas.microsoft.com/office/powerpoint/2010/main" val="1983228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CEDFD29-35A7-46A7-AD8A-E41FB2CE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Effets du remplissage complexes, </a:t>
            </a:r>
            <a:r>
              <a:rPr lang="fr-FR" sz="3200" dirty="0"/>
              <a:t>notamment en contexte de ressources limitées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1059DF8-31DB-45AE-8F4D-834115D87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/>
              <a:t>Enfants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1B712B2-6E12-4985-95D4-AA904F754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/>
              <a:t>Adultes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17826D2D-8F94-4AB6-A49C-1E748890B8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880994"/>
            <a:ext cx="4041775" cy="25390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76EBA6-ABED-47ED-A118-1EAC98ADE242}"/>
              </a:ext>
            </a:extLst>
          </p:cNvPr>
          <p:cNvSpPr txBox="1"/>
          <p:nvPr/>
        </p:nvSpPr>
        <p:spPr>
          <a:xfrm>
            <a:off x="611560" y="6381328"/>
            <a:ext cx="378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FEAST trial, Maitland, NEJM 20111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FD8A91-2D36-4DCA-B2D5-EFB35B529850}"/>
              </a:ext>
            </a:extLst>
          </p:cNvPr>
          <p:cNvSpPr txBox="1"/>
          <p:nvPr/>
        </p:nvSpPr>
        <p:spPr>
          <a:xfrm>
            <a:off x="5868144" y="630932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Andrews, CCM 2014</a:t>
            </a:r>
          </a:p>
        </p:txBody>
      </p:sp>
      <p:pic>
        <p:nvPicPr>
          <p:cNvPr id="14" name="Espace réservé du contenu 9">
            <a:extLst>
              <a:ext uri="{FF2B5EF4-FFF2-40B4-BE49-F238E27FC236}">
                <a16:creationId xmlns:a16="http://schemas.microsoft.com/office/drawing/2014/main" id="{80D2A5C0-0F14-456A-83FB-C496EB7448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4814" b="38178"/>
          <a:stretch/>
        </p:blipFill>
        <p:spPr>
          <a:xfrm>
            <a:off x="457200" y="2792632"/>
            <a:ext cx="4040188" cy="271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Physiopathologie de l’hypotension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18238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9954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620E84F-AA1B-4B0D-B82A-18EA5A11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dirty="0"/>
              <a:t>Vasoplégie et dysfonction endothéliale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F54211A-9A3F-4B7E-8018-7539518A4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14132"/>
            <a:ext cx="8229600" cy="41028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059E33D-0324-44B0-9D9B-E92D6547E6CD}"/>
              </a:ext>
            </a:extLst>
          </p:cNvPr>
          <p:cNvSpPr txBox="1"/>
          <p:nvPr/>
        </p:nvSpPr>
        <p:spPr>
          <a:xfrm>
            <a:off x="6084168" y="6337856"/>
            <a:ext cx="228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Levy, Crit Care 2018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694AB7-61AD-4AD9-B3A3-95EE34EF3BAE}"/>
              </a:ext>
            </a:extLst>
          </p:cNvPr>
          <p:cNvSpPr txBox="1"/>
          <p:nvPr/>
        </p:nvSpPr>
        <p:spPr>
          <a:xfrm>
            <a:off x="3419872" y="148478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120212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630B4A4-D74A-423C-8991-5AD1A107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Axe surrénalien et vasomotricité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79B5E47-4C70-404E-95EE-0A868CF42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811" y="1600200"/>
            <a:ext cx="7174377" cy="45307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EB80D95-2A4D-4FE8-9E5A-27FD73778961}"/>
              </a:ext>
            </a:extLst>
          </p:cNvPr>
          <p:cNvSpPr txBox="1"/>
          <p:nvPr/>
        </p:nvSpPr>
        <p:spPr>
          <a:xfrm>
            <a:off x="5132685" y="6395521"/>
            <a:ext cx="356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Bellisant</a:t>
            </a:r>
            <a:r>
              <a:rPr lang="fr-FR" dirty="0"/>
              <a:t>, Clin Pharma </a:t>
            </a:r>
            <a:r>
              <a:rPr lang="fr-FR" dirty="0" err="1"/>
              <a:t>Ther</a:t>
            </a:r>
            <a:r>
              <a:rPr lang="fr-FR" dirty="0"/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3870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EC8F33-8DEE-461E-A350-12D1BEC4D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 Sepsis 3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AAED2EE-E71C-441E-98B1-89F501E0D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20" y="2151000"/>
            <a:ext cx="8467959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FF65F48-37EA-494A-8913-33D9DCCF5A7E}"/>
              </a:ext>
            </a:extLst>
          </p:cNvPr>
          <p:cNvSpPr txBox="1"/>
          <p:nvPr/>
        </p:nvSpPr>
        <p:spPr>
          <a:xfrm>
            <a:off x="6300192" y="6284603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Singer, </a:t>
            </a:r>
            <a:r>
              <a:rPr lang="fr-FR" dirty="0" err="1"/>
              <a:t>Jama</a:t>
            </a:r>
            <a:r>
              <a:rPr lang="fr-FR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192051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Physiopathologie de l’hypotension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92498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6044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Dysfonction myocardique du sepsis</a:t>
            </a:r>
          </a:p>
        </p:txBody>
      </p:sp>
      <p:pic>
        <p:nvPicPr>
          <p:cNvPr id="8" name="FRnormale2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454275"/>
            <a:ext cx="4038600" cy="2822575"/>
          </a:xfrm>
        </p:spPr>
      </p:pic>
      <p:pic>
        <p:nvPicPr>
          <p:cNvPr id="9" name="dysfcontionVg FR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446338"/>
            <a:ext cx="4038600" cy="2836862"/>
          </a:xfrm>
        </p:spPr>
      </p:pic>
    </p:spTree>
    <p:extLst>
      <p:ext uri="{BB962C8B-B14F-4D97-AF65-F5344CB8AC3E}">
        <p14:creationId xmlns:p14="http://schemas.microsoft.com/office/powerpoint/2010/main" val="199168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Présente chez la majorité des patients ?</a:t>
            </a:r>
          </a:p>
        </p:txBody>
      </p:sp>
      <p:pic>
        <p:nvPicPr>
          <p:cNvPr id="27651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4663" y="1600200"/>
            <a:ext cx="5654675" cy="4530725"/>
          </a:xfrm>
        </p:spPr>
      </p:pic>
      <p:sp>
        <p:nvSpPr>
          <p:cNvPr id="2" name="ZoneTexte 1"/>
          <p:cNvSpPr txBox="1"/>
          <p:nvPr/>
        </p:nvSpPr>
        <p:spPr>
          <a:xfrm>
            <a:off x="6565642" y="6313487"/>
            <a:ext cx="21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Boissier</a:t>
            </a:r>
            <a:r>
              <a:rPr lang="fr-FR" dirty="0"/>
              <a:t>, ICM 2017</a:t>
            </a:r>
          </a:p>
        </p:txBody>
      </p:sp>
    </p:spTree>
    <p:extLst>
      <p:ext uri="{BB962C8B-B14F-4D97-AF65-F5344CB8AC3E}">
        <p14:creationId xmlns:p14="http://schemas.microsoft.com/office/powerpoint/2010/main" val="354697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Couplage </a:t>
            </a:r>
            <a:r>
              <a:rPr lang="fr-FR" altLang="fr-FR" dirty="0" err="1"/>
              <a:t>ventriculo-arteriel</a:t>
            </a:r>
            <a:endParaRPr lang="fr-FR" altLang="fr-FR" dirty="0"/>
          </a:p>
        </p:txBody>
      </p:sp>
      <p:pic>
        <p:nvPicPr>
          <p:cNvPr id="20483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908720"/>
            <a:ext cx="6480000" cy="5192004"/>
          </a:xfrm>
        </p:spPr>
      </p:pic>
      <p:sp>
        <p:nvSpPr>
          <p:cNvPr id="4" name="ZoneTexte 3"/>
          <p:cNvSpPr txBox="1"/>
          <p:nvPr/>
        </p:nvSpPr>
        <p:spPr>
          <a:xfrm>
            <a:off x="6565642" y="6313487"/>
            <a:ext cx="21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Boissier</a:t>
            </a:r>
            <a:r>
              <a:rPr lang="fr-FR" dirty="0"/>
              <a:t>, ICM 2017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8D02A9D-6535-4B4A-8955-2BF5A4B10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Dysfonction diastolique </a:t>
            </a:r>
            <a:r>
              <a:rPr lang="fr-FR" dirty="0" err="1"/>
              <a:t>Hyperadrenergie</a:t>
            </a:r>
            <a:r>
              <a:rPr lang="fr-FR" dirty="0"/>
              <a:t> ?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19FE226-0EBA-490A-ABE0-9DB6AECF9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664" y="1600200"/>
            <a:ext cx="5336671" cy="45307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533244-66B7-48A8-82CF-D44F4733C4A2}"/>
              </a:ext>
            </a:extLst>
          </p:cNvPr>
          <p:cNvSpPr txBox="1"/>
          <p:nvPr/>
        </p:nvSpPr>
        <p:spPr>
          <a:xfrm>
            <a:off x="6156176" y="631348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Leibovici</a:t>
            </a:r>
            <a:r>
              <a:rPr lang="fr-FR" dirty="0"/>
              <a:t>, QJM 2007</a:t>
            </a:r>
          </a:p>
        </p:txBody>
      </p:sp>
    </p:spTree>
    <p:extLst>
      <p:ext uri="{BB962C8B-B14F-4D97-AF65-F5344CB8AC3E}">
        <p14:creationId xmlns:p14="http://schemas.microsoft.com/office/powerpoint/2010/main" val="1870496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4EE5F074-ED8F-4F46-B453-4836DC46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Exploration hémodynamique détaillée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CFC4AC27-B38C-42F3-BFFE-CEE8E386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0351"/>
            <a:ext cx="3600000" cy="369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space réservé du contenu 12" descr="Une image contenant intérieur, personne, tenant&#10;&#10;Description générée avec un niveau de confiance élevé">
            <a:extLst>
              <a:ext uri="{FF2B5EF4-FFF2-40B4-BE49-F238E27FC236}">
                <a16:creationId xmlns:a16="http://schemas.microsoft.com/office/drawing/2014/main" id="{F5A0729F-50AC-4C2F-A5CB-FAFC081B1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r="16657"/>
          <a:stretch/>
        </p:blipFill>
        <p:spPr>
          <a:xfrm>
            <a:off x="4355976" y="1698184"/>
            <a:ext cx="4248472" cy="346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269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52778-0682-4F33-8111-B7CBFAC8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err="1"/>
              <a:t>MICROCirculation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5A1F6F-C89E-4F7E-A528-CED0EC137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69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A6C2697-9CBB-4201-BCBC-E4BEE07B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Exploration de microcirculation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4DB6021-39D4-4ED4-A122-F51BA8EB2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135" y="1052736"/>
            <a:ext cx="7899730" cy="504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AC41380-BB35-48CC-B1EC-9909841CFF1B}"/>
              </a:ext>
            </a:extLst>
          </p:cNvPr>
          <p:cNvSpPr txBox="1"/>
          <p:nvPr/>
        </p:nvSpPr>
        <p:spPr>
          <a:xfrm>
            <a:off x="6012160" y="6328445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 Backer, ICM 2010</a:t>
            </a:r>
          </a:p>
        </p:txBody>
      </p:sp>
    </p:spTree>
    <p:extLst>
      <p:ext uri="{BB962C8B-B14F-4D97-AF65-F5344CB8AC3E}">
        <p14:creationId xmlns:p14="http://schemas.microsoft.com/office/powerpoint/2010/main" val="655620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17BB7F6-6CD3-49DD-B6CB-0001CBBD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Microperfusion</a:t>
            </a:r>
            <a:r>
              <a:rPr lang="fr-FR" dirty="0"/>
              <a:t> cutanée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BEF80C1-B6DD-43FC-A800-6370ACC51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99018"/>
            <a:ext cx="8229600" cy="27330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E896FB4-1A3B-49E3-A263-887735C67AA6}"/>
              </a:ext>
            </a:extLst>
          </p:cNvPr>
          <p:cNvSpPr txBox="1"/>
          <p:nvPr/>
        </p:nvSpPr>
        <p:spPr>
          <a:xfrm>
            <a:off x="5868144" y="621085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Ait-</a:t>
            </a:r>
            <a:r>
              <a:rPr lang="fr-FR" dirty="0" err="1"/>
              <a:t>Oufella</a:t>
            </a:r>
            <a:r>
              <a:rPr lang="fr-FR" dirty="0"/>
              <a:t>, ICM 2016</a:t>
            </a:r>
          </a:p>
        </p:txBody>
      </p:sp>
    </p:spTree>
    <p:extLst>
      <p:ext uri="{BB962C8B-B14F-4D97-AF65-F5344CB8AC3E}">
        <p14:creationId xmlns:p14="http://schemas.microsoft.com/office/powerpoint/2010/main" val="3446029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579D5D-7622-4A4F-879A-72CF601D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Micro vs </a:t>
            </a:r>
            <a:r>
              <a:rPr lang="fr-FR" dirty="0" err="1"/>
              <a:t>Macrocirculation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B20A42-14F2-4132-8328-F4C4DB236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51"/>
          <a:stretch/>
        </p:blipFill>
        <p:spPr>
          <a:xfrm>
            <a:off x="487185" y="847725"/>
            <a:ext cx="8199615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6E5995-5644-4205-A4B2-E36C4858E768}"/>
              </a:ext>
            </a:extLst>
          </p:cNvPr>
          <p:cNvSpPr txBox="1"/>
          <p:nvPr/>
        </p:nvSpPr>
        <p:spPr>
          <a:xfrm>
            <a:off x="6012160" y="630932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 Backer CCM 2006</a:t>
            </a:r>
          </a:p>
        </p:txBody>
      </p:sp>
    </p:spTree>
    <p:extLst>
      <p:ext uri="{BB962C8B-B14F-4D97-AF65-F5344CB8AC3E}">
        <p14:creationId xmlns:p14="http://schemas.microsoft.com/office/powerpoint/2010/main" val="4190514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3B579A0-EB51-4C9D-8229-3A58FD40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Théories de la dysfonction d’organe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3194FBA-2FB5-4E36-B831-C052BCFF36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844947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979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BA7BCE1-7A05-4679-8E1C-3F8071276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651304" cy="1139825"/>
          </a:xfrm>
        </p:spPr>
        <p:txBody>
          <a:bodyPr/>
          <a:lstStyle/>
          <a:p>
            <a:r>
              <a:rPr lang="fr-FR" dirty="0" err="1"/>
              <a:t>Mirocirculation</a:t>
            </a:r>
            <a:r>
              <a:rPr lang="fr-FR" dirty="0"/>
              <a:t> et métabolisme cellulaire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F9E38D0-2008-4EC9-B9CD-142506DAE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497" y="1163637"/>
            <a:ext cx="6455006" cy="453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7E529-3083-4700-8523-59C627F15A95}"/>
              </a:ext>
            </a:extLst>
          </p:cNvPr>
          <p:cNvSpPr txBox="1"/>
          <p:nvPr/>
        </p:nvSpPr>
        <p:spPr>
          <a:xfrm>
            <a:off x="5724128" y="6244602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Ospina-Tascon</a:t>
            </a:r>
            <a:r>
              <a:rPr lang="fr-FR" dirty="0"/>
              <a:t>, ICM 2010</a:t>
            </a:r>
          </a:p>
        </p:txBody>
      </p:sp>
    </p:spTree>
    <p:extLst>
      <p:ext uri="{BB962C8B-B14F-4D97-AF65-F5344CB8AC3E}">
        <p14:creationId xmlns:p14="http://schemas.microsoft.com/office/powerpoint/2010/main" val="1238181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3B579A0-EB51-4C9D-8229-3A58FD40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3194FBA-2FB5-4E36-B831-C052BCFF36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485096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492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88139DB-F9D2-4129-ABCC-C27AE826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Production de lactates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67384F1-EF86-4863-8E59-58CD39CB9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76" y="1600200"/>
            <a:ext cx="5951447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67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B75687-D695-411D-90C9-2B880B18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Rôle pronostique des lactates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6FC9ECB-699E-463F-92AB-EE3FF9EB0A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699" y="2060848"/>
            <a:ext cx="4038600" cy="293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B2F1E06-3CD2-4E79-9ABB-5FCF9CEA56D9}"/>
              </a:ext>
            </a:extLst>
          </p:cNvPr>
          <p:cNvSpPr txBox="1"/>
          <p:nvPr/>
        </p:nvSpPr>
        <p:spPr>
          <a:xfrm>
            <a:off x="1547664" y="6309320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Casserly</a:t>
            </a:r>
            <a:r>
              <a:rPr lang="fr-FR" dirty="0"/>
              <a:t>, CCM 2015</a:t>
            </a:r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1FA278B0-79F9-444D-B0D4-6B430F9769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5"/>
          <a:stretch/>
        </p:blipFill>
        <p:spPr bwMode="auto">
          <a:xfrm>
            <a:off x="4349546" y="2060848"/>
            <a:ext cx="433725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15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BA90591-B304-4FBE-BBDD-4F4E7F84B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Lactates capillaires ?</a:t>
            </a:r>
          </a:p>
        </p:txBody>
      </p:sp>
      <p:pic>
        <p:nvPicPr>
          <p:cNvPr id="2" name="Espace réservé du contenu 1">
            <a:extLst>
              <a:ext uri="{FF2B5EF4-FFF2-40B4-BE49-F238E27FC236}">
                <a16:creationId xmlns:a16="http://schemas.microsoft.com/office/drawing/2014/main" id="{41961C54-625C-45E9-9888-9DF7BF001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88978"/>
            <a:ext cx="8229600" cy="315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55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7232"/>
            <a:ext cx="8229600" cy="1143000"/>
          </a:xfrm>
        </p:spPr>
        <p:txBody>
          <a:bodyPr/>
          <a:lstStyle/>
          <a:p>
            <a:r>
              <a:rPr lang="fr-FR" dirty="0"/>
              <a:t>Acidoses lactiques sans choc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D63528-63E5-436A-827C-65EE256FB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4697266" cy="576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35E8E57-EBE6-427C-8F35-8D206F770551}"/>
              </a:ext>
            </a:extLst>
          </p:cNvPr>
          <p:cNvSpPr txBox="1"/>
          <p:nvPr/>
        </p:nvSpPr>
        <p:spPr>
          <a:xfrm>
            <a:off x="5577436" y="622738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Mekontso</a:t>
            </a:r>
            <a:r>
              <a:rPr lang="fr-FR" dirty="0"/>
              <a:t> Dessap, </a:t>
            </a:r>
            <a:r>
              <a:rPr lang="fr-FR" dirty="0" err="1"/>
              <a:t>Rev</a:t>
            </a:r>
            <a:r>
              <a:rPr lang="fr-FR" dirty="0"/>
              <a:t> Prat 2018</a:t>
            </a:r>
          </a:p>
        </p:txBody>
      </p:sp>
    </p:spTree>
    <p:extLst>
      <p:ext uri="{BB962C8B-B14F-4D97-AF65-F5344CB8AC3E}">
        <p14:creationId xmlns:p14="http://schemas.microsoft.com/office/powerpoint/2010/main" val="4057404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3B579A0-EB51-4C9D-8229-3A58FD40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3194FBA-2FB5-4E36-B831-C052BCFF36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200384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199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C240D1-6DB5-4909-BC37-D50950F3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Interaction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702E9272-091B-4354-B4B1-A5011BB8CE3C}"/>
              </a:ext>
            </a:extLst>
          </p:cNvPr>
          <p:cNvSpPr>
            <a:spLocks noGrp="1"/>
          </p:cNvSpPr>
          <p:nvPr>
            <p:ph type="chart" idx="1"/>
          </p:nvPr>
        </p:nvSpPr>
        <p:spPr/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4169ED05-241B-4B37-B796-D609E7B51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393048"/>
              </p:ext>
            </p:extLst>
          </p:nvPr>
        </p:nvGraphicFramePr>
        <p:xfrm>
          <a:off x="539552" y="277813"/>
          <a:ext cx="8064896" cy="6031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3603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1E9EA0-D318-44EE-8478-67999608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Immunomodulation</a:t>
            </a:r>
            <a:r>
              <a:rPr lang="fr-FR" dirty="0"/>
              <a:t> du sepsis</a:t>
            </a:r>
          </a:p>
        </p:txBody>
      </p:sp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329BDEFE-0C73-4DC8-AEAE-DFE99B2CA90A}"/>
              </a:ext>
            </a:extLst>
          </p:cNvPr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BD7B09-644E-4AC0-8070-F01ACBD21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1000"/>
            <a:ext cx="8857050" cy="3456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22AD3B-F1B4-4BF6-8703-49989DC4E943}"/>
              </a:ext>
            </a:extLst>
          </p:cNvPr>
          <p:cNvSpPr txBox="1"/>
          <p:nvPr/>
        </p:nvSpPr>
        <p:spPr>
          <a:xfrm>
            <a:off x="5981631" y="624855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Hotchkiss</a:t>
            </a:r>
            <a:r>
              <a:rPr lang="fr-FR" dirty="0"/>
              <a:t>, Science 2016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13A1A5-3DB5-4B80-A703-D671F883C196}"/>
              </a:ext>
            </a:extLst>
          </p:cNvPr>
          <p:cNvSpPr/>
          <p:nvPr/>
        </p:nvSpPr>
        <p:spPr bwMode="auto">
          <a:xfrm>
            <a:off x="1403648" y="3246630"/>
            <a:ext cx="7591705" cy="202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9F7DC6-481A-4F5B-8A6E-02BD74114581}"/>
              </a:ext>
            </a:extLst>
          </p:cNvPr>
          <p:cNvSpPr/>
          <p:nvPr/>
        </p:nvSpPr>
        <p:spPr bwMode="auto">
          <a:xfrm>
            <a:off x="1403648" y="1196751"/>
            <a:ext cx="7591705" cy="16755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6A4B4-9CAD-421B-BC56-66F41C6FF8FA}"/>
              </a:ext>
            </a:extLst>
          </p:cNvPr>
          <p:cNvSpPr/>
          <p:nvPr/>
        </p:nvSpPr>
        <p:spPr bwMode="auto">
          <a:xfrm>
            <a:off x="2627784" y="4293096"/>
            <a:ext cx="1152128" cy="8639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5462BD-9F24-4CA4-9628-84A245944CD2}"/>
              </a:ext>
            </a:extLst>
          </p:cNvPr>
          <p:cNvSpPr/>
          <p:nvPr/>
        </p:nvSpPr>
        <p:spPr bwMode="auto">
          <a:xfrm>
            <a:off x="2987824" y="1844825"/>
            <a:ext cx="2232248" cy="6480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8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Immunité innée et dysfonction d’organes</a:t>
            </a:r>
          </a:p>
        </p:txBody>
      </p:sp>
      <p:pic>
        <p:nvPicPr>
          <p:cNvPr id="7" name="Picture 2" descr="U:\choc septique et dysfction VG\tableaux et manuscript\last figure\last\Layout or smd forrest plot 2A.ti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44719"/>
            <a:ext cx="4038600" cy="424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0371"/>
            <a:ext cx="4038600" cy="29503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56176" y="634097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Razazi</a:t>
            </a:r>
            <a:r>
              <a:rPr lang="fr-FR" dirty="0"/>
              <a:t>, </a:t>
            </a:r>
            <a:r>
              <a:rPr lang="fr-FR" dirty="0" err="1"/>
              <a:t>submitted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2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3B579A0-EB51-4C9D-8229-3A58FD40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3194FBA-2FB5-4E36-B831-C052BCFF36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3321264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573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1E9EA0-D318-44EE-8478-67999608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Immunité au cours du sepsis</a:t>
            </a:r>
          </a:p>
        </p:txBody>
      </p:sp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329BDEFE-0C73-4DC8-AEAE-DFE99B2CA90A}"/>
              </a:ext>
            </a:extLst>
          </p:cNvPr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BD7B09-644E-4AC0-8070-F01ACBD21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1000"/>
            <a:ext cx="8857050" cy="3456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22AD3B-F1B4-4BF6-8703-49989DC4E943}"/>
              </a:ext>
            </a:extLst>
          </p:cNvPr>
          <p:cNvSpPr txBox="1"/>
          <p:nvPr/>
        </p:nvSpPr>
        <p:spPr>
          <a:xfrm>
            <a:off x="5981631" y="624855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Hotchkiss</a:t>
            </a:r>
            <a:r>
              <a:rPr lang="fr-FR" dirty="0"/>
              <a:t>, Science 2016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13A1A5-3DB5-4B80-A703-D671F883C196}"/>
              </a:ext>
            </a:extLst>
          </p:cNvPr>
          <p:cNvSpPr/>
          <p:nvPr/>
        </p:nvSpPr>
        <p:spPr bwMode="auto">
          <a:xfrm>
            <a:off x="1403648" y="3246630"/>
            <a:ext cx="7591705" cy="202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6A4B4-9CAD-421B-BC56-66F41C6FF8FA}"/>
              </a:ext>
            </a:extLst>
          </p:cNvPr>
          <p:cNvSpPr/>
          <p:nvPr/>
        </p:nvSpPr>
        <p:spPr bwMode="auto">
          <a:xfrm>
            <a:off x="2627784" y="4293096"/>
            <a:ext cx="1152128" cy="8639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C9D52-55EE-43FD-839F-8F2C5181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Immunosuppression du sepsis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4F9889-62A1-47E0-8570-E2B3EC9ACDE9}"/>
              </a:ext>
            </a:extLst>
          </p:cNvPr>
          <p:cNvSpPr txBox="1"/>
          <p:nvPr/>
        </p:nvSpPr>
        <p:spPr>
          <a:xfrm>
            <a:off x="6732240" y="6395521"/>
            <a:ext cx="223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Boomer, </a:t>
            </a:r>
            <a:r>
              <a:rPr lang="fr-FR" dirty="0" err="1"/>
              <a:t>Jama</a:t>
            </a:r>
            <a:r>
              <a:rPr lang="fr-FR" dirty="0"/>
              <a:t> 2011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F47EF8-1F5D-471E-A875-3E506DE1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909320"/>
            <a:ext cx="449265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07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F7101-310B-454B-B9DD-6B258C40A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 monocytaire</a:t>
            </a:r>
          </a:p>
        </p:txBody>
      </p:sp>
      <p:pic>
        <p:nvPicPr>
          <p:cNvPr id="5" name="Espace réservé du graphique 4">
            <a:extLst>
              <a:ext uri="{FF2B5EF4-FFF2-40B4-BE49-F238E27FC236}">
                <a16:creationId xmlns:a16="http://schemas.microsoft.com/office/drawing/2014/main" id="{B2AA099B-0493-41FC-A47D-1998F2A0BFA9}"/>
              </a:ext>
            </a:extLst>
          </p:cNvPr>
          <p:cNvPicPr>
            <a:picLocks noGrp="1" noChangeAspect="1"/>
          </p:cNvPicPr>
          <p:nvPr>
            <p:ph type="chart" idx="1"/>
          </p:nvPr>
        </p:nvPicPr>
        <p:blipFill>
          <a:blip r:embed="rId2"/>
          <a:stretch>
            <a:fillRect/>
          </a:stretch>
        </p:blipFill>
        <p:spPr>
          <a:xfrm>
            <a:off x="1619672" y="1124744"/>
            <a:ext cx="5522915" cy="45307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530612-3B53-4EEE-B0EC-2FB037C169BA}"/>
              </a:ext>
            </a:extLst>
          </p:cNvPr>
          <p:cNvSpPr txBox="1"/>
          <p:nvPr/>
        </p:nvSpPr>
        <p:spPr>
          <a:xfrm>
            <a:off x="5998684" y="631773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Monneret</a:t>
            </a:r>
            <a:r>
              <a:rPr lang="fr-FR" dirty="0"/>
              <a:t>, ICM 2006</a:t>
            </a:r>
          </a:p>
        </p:txBody>
      </p:sp>
    </p:spTree>
    <p:extLst>
      <p:ext uri="{BB962C8B-B14F-4D97-AF65-F5344CB8AC3E}">
        <p14:creationId xmlns:p14="http://schemas.microsoft.com/office/powerpoint/2010/main" val="681094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BED093-6FBC-4980-9661-8E00C8B5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Immunostimulation</a:t>
            </a:r>
            <a:r>
              <a:rPr lang="fr-FR" dirty="0"/>
              <a:t>: Il7</a:t>
            </a:r>
          </a:p>
        </p:txBody>
      </p:sp>
      <p:pic>
        <p:nvPicPr>
          <p:cNvPr id="5" name="Espace réservé du graphique 4">
            <a:extLst>
              <a:ext uri="{FF2B5EF4-FFF2-40B4-BE49-F238E27FC236}">
                <a16:creationId xmlns:a16="http://schemas.microsoft.com/office/drawing/2014/main" id="{D249A1B9-FD97-42F8-B2E1-069490F7DE5C}"/>
              </a:ext>
            </a:extLst>
          </p:cNvPr>
          <p:cNvPicPr>
            <a:picLocks noGrp="1" noChangeAspect="1"/>
          </p:cNvPicPr>
          <p:nvPr>
            <p:ph type="chart" idx="1"/>
          </p:nvPr>
        </p:nvPicPr>
        <p:blipFill>
          <a:blip r:embed="rId2"/>
          <a:stretch>
            <a:fillRect/>
          </a:stretch>
        </p:blipFill>
        <p:spPr>
          <a:xfrm>
            <a:off x="448189" y="1556792"/>
            <a:ext cx="8229600" cy="35966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ACAE8E-4B32-4FB3-9EF9-47EED181E597}"/>
              </a:ext>
            </a:extLst>
          </p:cNvPr>
          <p:cNvSpPr txBox="1"/>
          <p:nvPr/>
        </p:nvSpPr>
        <p:spPr>
          <a:xfrm>
            <a:off x="5004048" y="645333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Francois</a:t>
            </a:r>
            <a:r>
              <a:rPr lang="fr-FR" dirty="0"/>
              <a:t> B, JCI 2018</a:t>
            </a:r>
          </a:p>
        </p:txBody>
      </p:sp>
    </p:spTree>
    <p:extLst>
      <p:ext uri="{BB962C8B-B14F-4D97-AF65-F5344CB8AC3E}">
        <p14:creationId xmlns:p14="http://schemas.microsoft.com/office/powerpoint/2010/main" val="852413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52778-0682-4F33-8111-B7CBFAC8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06900"/>
            <a:ext cx="8243193" cy="1362075"/>
          </a:xfrm>
        </p:spPr>
        <p:txBody>
          <a:bodyPr/>
          <a:lstStyle/>
          <a:p>
            <a:pPr algn="r"/>
            <a:r>
              <a:rPr lang="fr-FR" dirty="0"/>
              <a:t>EXEMPLE DE LA </a:t>
            </a:r>
            <a:r>
              <a:rPr lang="fr-FR" dirty="0" err="1"/>
              <a:t>FIèvre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5A1F6F-C89E-4F7E-A528-CED0EC137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6C13002-998D-4D79-B954-BE32C7564DD1}"/>
              </a:ext>
            </a:extLst>
          </p:cNvPr>
          <p:cNvSpPr txBox="1">
            <a:spLocks/>
          </p:cNvSpPr>
          <p:nvPr/>
        </p:nvSpPr>
        <p:spPr bwMode="auto">
          <a:xfrm>
            <a:off x="457200" y="277813"/>
            <a:ext cx="8686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fr-FR" kern="0" dirty="0"/>
              <a:t>Au total: </a:t>
            </a:r>
          </a:p>
          <a:p>
            <a:r>
              <a:rPr lang="fr-FR" kern="0" dirty="0"/>
              <a:t>Complexité physiopathologique</a:t>
            </a:r>
          </a:p>
        </p:txBody>
      </p:sp>
    </p:spTree>
    <p:extLst>
      <p:ext uri="{BB962C8B-B14F-4D97-AF65-F5344CB8AC3E}">
        <p14:creationId xmlns:p14="http://schemas.microsoft.com/office/powerpoint/2010/main" val="3026483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3194FBA-2FB5-4E36-B831-C052BCFF36D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0BA4A0F-36D8-46E1-A690-19A2F65764D3}"/>
              </a:ext>
            </a:extLst>
          </p:cNvPr>
          <p:cNvSpPr txBox="1"/>
          <p:nvPr/>
        </p:nvSpPr>
        <p:spPr>
          <a:xfrm>
            <a:off x="3646105" y="219243"/>
            <a:ext cx="185178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3600" b="1" dirty="0"/>
              <a:t>FIEVRE</a:t>
            </a:r>
          </a:p>
        </p:txBody>
      </p:sp>
      <p:sp>
        <p:nvSpPr>
          <p:cNvPr id="5" name="Flèche : virage 4">
            <a:extLst>
              <a:ext uri="{FF2B5EF4-FFF2-40B4-BE49-F238E27FC236}">
                <a16:creationId xmlns:a16="http://schemas.microsoft.com/office/drawing/2014/main" id="{B07A59C1-6147-44B2-872E-D8C79B001DCA}"/>
              </a:ext>
            </a:extLst>
          </p:cNvPr>
          <p:cNvSpPr/>
          <p:nvPr/>
        </p:nvSpPr>
        <p:spPr bwMode="auto">
          <a:xfrm rot="5400000">
            <a:off x="5315624" y="853630"/>
            <a:ext cx="1553788" cy="860648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lèche : virage 6">
            <a:extLst>
              <a:ext uri="{FF2B5EF4-FFF2-40B4-BE49-F238E27FC236}">
                <a16:creationId xmlns:a16="http://schemas.microsoft.com/office/drawing/2014/main" id="{C4CBF6B3-EFAF-4705-AAC5-D263E57D0197}"/>
              </a:ext>
            </a:extLst>
          </p:cNvPr>
          <p:cNvSpPr/>
          <p:nvPr/>
        </p:nvSpPr>
        <p:spPr bwMode="auto">
          <a:xfrm rot="5400000" flipV="1">
            <a:off x="2210795" y="887910"/>
            <a:ext cx="1697804" cy="936104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5BC1DE80-CD22-4141-ABB6-36F3C3AB8B19}"/>
              </a:ext>
            </a:extLst>
          </p:cNvPr>
          <p:cNvSpPr/>
          <p:nvPr/>
        </p:nvSpPr>
        <p:spPr bwMode="auto">
          <a:xfrm>
            <a:off x="4391979" y="903104"/>
            <a:ext cx="360040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1" animBg="1"/>
      <p:bldP spid="7" grpId="1" animBg="1"/>
      <p:bldP spid="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1EF27F4-D6EC-40D9-82A3-389BB0D4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Fièvre et vasoplégie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44C9AA-3005-4B0D-9068-0460AF721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45"/>
          <a:stretch/>
        </p:blipFill>
        <p:spPr>
          <a:xfrm>
            <a:off x="179512" y="1602895"/>
            <a:ext cx="4565099" cy="36522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6A3B31-D03F-4593-892B-857B70FC4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19" b="52751"/>
          <a:stretch/>
        </p:blipFill>
        <p:spPr>
          <a:xfrm>
            <a:off x="4427984" y="1417638"/>
            <a:ext cx="4634609" cy="360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3796A6A-014F-4BF3-9A3D-47AB38B19AD1}"/>
              </a:ext>
            </a:extLst>
          </p:cNvPr>
          <p:cNvSpPr txBox="1"/>
          <p:nvPr/>
        </p:nvSpPr>
        <p:spPr>
          <a:xfrm>
            <a:off x="5796200" y="6309320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Schortgen</a:t>
            </a:r>
            <a:r>
              <a:rPr lang="fr-FR" dirty="0"/>
              <a:t>, AJRCCM 2012</a:t>
            </a:r>
          </a:p>
        </p:txBody>
      </p:sp>
    </p:spTree>
    <p:extLst>
      <p:ext uri="{BB962C8B-B14F-4D97-AF65-F5344CB8AC3E}">
        <p14:creationId xmlns:p14="http://schemas.microsoft.com/office/powerpoint/2010/main" val="3883745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1FE5D05-6A54-48E9-9268-D24CE9C8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Fièvre et immunité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1C086E0-14B7-44F6-8BA4-5C55C35B8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909000"/>
            <a:ext cx="4411931" cy="504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45E77D4-2D8C-4C45-89C2-A8517F20F127}"/>
              </a:ext>
            </a:extLst>
          </p:cNvPr>
          <p:cNvSpPr txBox="1"/>
          <p:nvPr/>
        </p:nvSpPr>
        <p:spPr>
          <a:xfrm>
            <a:off x="6156176" y="6342060"/>
            <a:ext cx="224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Drewry</a:t>
            </a:r>
            <a:r>
              <a:rPr lang="fr-FR" dirty="0"/>
              <a:t>, </a:t>
            </a:r>
            <a:r>
              <a:rPr lang="fr-FR" dirty="0" err="1"/>
              <a:t>Shock</a:t>
            </a:r>
            <a:r>
              <a:rPr lang="fr-FR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019101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4A4CB65-FA0F-446C-BB8D-0761840C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Fièvre et immunité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CFB4D1F-5C60-4B09-A3F1-D3CEEE76F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3841"/>
            <a:ext cx="8229600" cy="42234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2A6C6B-D04C-48FE-A514-C280BE8D2823}"/>
              </a:ext>
            </a:extLst>
          </p:cNvPr>
          <p:cNvSpPr txBox="1"/>
          <p:nvPr/>
        </p:nvSpPr>
        <p:spPr>
          <a:xfrm>
            <a:off x="6300192" y="6313486"/>
            <a:ext cx="224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Drewry</a:t>
            </a:r>
            <a:r>
              <a:rPr lang="fr-FR" dirty="0"/>
              <a:t>, </a:t>
            </a:r>
            <a:r>
              <a:rPr lang="fr-FR" dirty="0" err="1"/>
              <a:t>Shock</a:t>
            </a:r>
            <a:r>
              <a:rPr lang="fr-FR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774586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F9D7AAF-BE8B-4AF7-9A4E-D32974D9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Conclusion: Restons simples…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CC9369E-60BD-46FD-A3E5-15CCD677A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980728"/>
            <a:ext cx="5828959" cy="504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D70FF59-1F14-45A4-B8D5-DF0A3E1848FC}"/>
              </a:ext>
            </a:extLst>
          </p:cNvPr>
          <p:cNvSpPr txBox="1"/>
          <p:nvPr/>
        </p:nvSpPr>
        <p:spPr>
          <a:xfrm>
            <a:off x="5148064" y="630932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Mekontso</a:t>
            </a:r>
            <a:r>
              <a:rPr lang="fr-FR" dirty="0"/>
              <a:t> Dessap, </a:t>
            </a:r>
            <a:r>
              <a:rPr lang="fr-FR" dirty="0" err="1"/>
              <a:t>Rev</a:t>
            </a:r>
            <a:r>
              <a:rPr lang="fr-FR" dirty="0"/>
              <a:t> Prat 2018</a:t>
            </a:r>
          </a:p>
        </p:txBody>
      </p:sp>
    </p:spTree>
    <p:extLst>
      <p:ext uri="{BB962C8B-B14F-4D97-AF65-F5344CB8AC3E}">
        <p14:creationId xmlns:p14="http://schemas.microsoft.com/office/powerpoint/2010/main" val="302508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52778-0682-4F33-8111-B7CBFAC8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err="1"/>
              <a:t>MACROCirculation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5A1F6F-C89E-4F7E-A528-CED0EC137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2962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294" y="1920277"/>
            <a:ext cx="8229600" cy="1752600"/>
          </a:xfrm>
        </p:spPr>
        <p:txBody>
          <a:bodyPr/>
          <a:lstStyle/>
          <a:p>
            <a:pPr eaLnBrk="1" hangingPunct="1"/>
            <a:r>
              <a:rPr lang="fr-FR" sz="3600" b="1" dirty="0"/>
              <a:t>Enquête internationale sur la structure et l’organisation des réanimations (</a:t>
            </a:r>
            <a:r>
              <a:rPr lang="fr-FR" sz="3600" b="1" dirty="0" err="1"/>
              <a:t>Isoréa</a:t>
            </a:r>
            <a:r>
              <a:rPr lang="fr-FR" sz="3600" b="1" dirty="0"/>
              <a:t>)</a:t>
            </a:r>
            <a:endParaRPr lang="fr-FR" altLang="fr-FR" sz="2400" dirty="0"/>
          </a:p>
        </p:txBody>
      </p:sp>
      <p:pic>
        <p:nvPicPr>
          <p:cNvPr id="8" name="Picture 6" descr="SRL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8911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SI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75"/>
            <a:ext cx="119062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Résultat de recherche d'images pour &quot;saranf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11" descr="Résultat de recherche d'images pour &quot;saranf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5946" r="9250" b="18164"/>
          <a:stretch/>
        </p:blipFill>
        <p:spPr bwMode="auto">
          <a:xfrm>
            <a:off x="4194519" y="-190966"/>
            <a:ext cx="1728192" cy="163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4" descr="Résultat de recherche d'images pour &quot;isccm logo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47"/>
          <a:stretch/>
        </p:blipFill>
        <p:spPr bwMode="auto">
          <a:xfrm>
            <a:off x="6752409" y="224219"/>
            <a:ext cx="67460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us-titre 5">
            <a:extLst>
              <a:ext uri="{FF2B5EF4-FFF2-40B4-BE49-F238E27FC236}">
                <a16:creationId xmlns:a16="http://schemas.microsoft.com/office/drawing/2014/main" id="{A6DD4940-CC09-484F-943B-6B2FBBE12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71" y="3453655"/>
            <a:ext cx="6400800" cy="772841"/>
          </a:xfrm>
        </p:spPr>
        <p:txBody>
          <a:bodyPr/>
          <a:lstStyle/>
          <a:p>
            <a:r>
              <a:rPr lang="fr-FR" sz="1800" dirty="0"/>
              <a:t>IP: Pr Armand </a:t>
            </a:r>
            <a:r>
              <a:rPr lang="fr-FR" sz="1800" dirty="0" err="1"/>
              <a:t>Mekontso</a:t>
            </a:r>
            <a:r>
              <a:rPr lang="fr-FR" sz="1800" dirty="0"/>
              <a:t> Dessap, Créteil, France</a:t>
            </a:r>
          </a:p>
          <a:p>
            <a:r>
              <a:rPr lang="fr-FR" sz="1800" dirty="0"/>
              <a:t>armand.dessap@aphp.fr; </a:t>
            </a:r>
          </a:p>
        </p:txBody>
      </p:sp>
      <p:pic>
        <p:nvPicPr>
          <p:cNvPr id="2050" name="Image 1">
            <a:extLst>
              <a:ext uri="{FF2B5EF4-FFF2-40B4-BE49-F238E27FC236}">
                <a16:creationId xmlns:a16="http://schemas.microsoft.com/office/drawing/2014/main" id="{E7E128A5-9C41-4179-9A81-F700DCD6A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48416"/>
            <a:ext cx="3600450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 2">
            <a:extLst>
              <a:ext uri="{FF2B5EF4-FFF2-40B4-BE49-F238E27FC236}">
                <a16:creationId xmlns:a16="http://schemas.microsoft.com/office/drawing/2014/main" id="{04514407-EFF0-4A9D-BF21-52E6F5E7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77" y="6112960"/>
            <a:ext cx="3592513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A93B461-6F4B-45CB-B191-41CCB8920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77" y="4572144"/>
            <a:ext cx="803085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êtes le bienvenu pour remplir l’enquête sur le stand</a:t>
            </a:r>
            <a:r>
              <a:rPr kumimoji="0" lang="fr-FR" altLang="fr-FR" sz="2400" b="0" i="1" u="none" strike="noStrike" cap="none" normalizeH="0" baseline="0" dirty="0">
                <a:ln>
                  <a:noFill/>
                </a:ln>
                <a:solidFill>
                  <a:srgbClr val="4F81BD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rgbClr val="4F81BD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(15-30 minutes environ ; un stylo USB à la clé)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4F81BD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fr-FR" altLang="fr-F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3C2A8033-8955-44BF-8610-B2EE07220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t="50300"/>
          <a:stretch/>
        </p:blipFill>
        <p:spPr bwMode="auto">
          <a:xfrm>
            <a:off x="5969050" y="1062002"/>
            <a:ext cx="2915920" cy="3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34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949E9F-ED30-924B-9FA6-0C996A65AA36}"/>
              </a:ext>
            </a:extLst>
          </p:cNvPr>
          <p:cNvSpPr/>
          <p:nvPr/>
        </p:nvSpPr>
        <p:spPr>
          <a:xfrm>
            <a:off x="-36513" y="1268414"/>
            <a:ext cx="6911976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9" name="Sous-titre 2">
            <a:extLst>
              <a:ext uri="{FF2B5EF4-FFF2-40B4-BE49-F238E27FC236}">
                <a16:creationId xmlns:a16="http://schemas.microsoft.com/office/drawing/2014/main" id="{DEBD03B5-5ADD-49C0-BF4D-5CEBF74A79D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593850"/>
            <a:ext cx="82931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D6242795-9D5E-49AF-AD26-B5D417157E22}"/>
              </a:ext>
            </a:extLst>
          </p:cNvPr>
          <p:cNvSpPr txBox="1">
            <a:spLocks/>
          </p:cNvSpPr>
          <p:nvPr/>
        </p:nvSpPr>
        <p:spPr bwMode="auto">
          <a:xfrm>
            <a:off x="219076" y="993775"/>
            <a:ext cx="26463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fr-FR" sz="2100" b="1" i="1" u="sng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Prix et Bourses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08B1B80-28DD-BE43-AED0-C10DCCAAE41B}"/>
              </a:ext>
            </a:extLst>
          </p:cNvPr>
          <p:cNvSpPr txBox="1">
            <a:spLocks/>
          </p:cNvSpPr>
          <p:nvPr/>
        </p:nvSpPr>
        <p:spPr bwMode="auto">
          <a:xfrm>
            <a:off x="2771776" y="993775"/>
            <a:ext cx="26463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fr-FR" sz="2100" b="1" i="1" u="sng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Aide aux soins</a:t>
            </a:r>
          </a:p>
        </p:txBody>
      </p:sp>
      <p:pic>
        <p:nvPicPr>
          <p:cNvPr id="51205" name="Picture 2">
            <a:extLst>
              <a:ext uri="{FF2B5EF4-FFF2-40B4-BE49-F238E27FC236}">
                <a16:creationId xmlns:a16="http://schemas.microsoft.com/office/drawing/2014/main" id="{A5BF9BC2-0336-4FAB-8738-8DB1AFF8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444626"/>
            <a:ext cx="2508250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7EF8690-D7B9-4A4E-9855-BEBA99A9167C}"/>
              </a:ext>
            </a:extLst>
          </p:cNvPr>
          <p:cNvSpPr txBox="1">
            <a:spLocks/>
          </p:cNvSpPr>
          <p:nvPr/>
        </p:nvSpPr>
        <p:spPr bwMode="auto">
          <a:xfrm>
            <a:off x="6011863" y="998538"/>
            <a:ext cx="2646362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fr-FR" sz="2100" b="1" i="1" u="sng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Bibliographie</a:t>
            </a:r>
          </a:p>
        </p:txBody>
      </p:sp>
      <p:pic>
        <p:nvPicPr>
          <p:cNvPr id="51207" name="Image 10">
            <a:extLst>
              <a:ext uri="{FF2B5EF4-FFF2-40B4-BE49-F238E27FC236}">
                <a16:creationId xmlns:a16="http://schemas.microsoft.com/office/drawing/2014/main" id="{5B03525E-F89E-4A87-9622-5CC496870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652589"/>
            <a:ext cx="304958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113463A0-0F52-C54A-9F1B-800BFF70F34C}"/>
              </a:ext>
            </a:extLst>
          </p:cNvPr>
          <p:cNvSpPr txBox="1">
            <a:spLocks/>
          </p:cNvSpPr>
          <p:nvPr/>
        </p:nvSpPr>
        <p:spPr bwMode="auto">
          <a:xfrm>
            <a:off x="146051" y="3619500"/>
            <a:ext cx="26463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fr-FR" sz="2100" b="1" i="1" u="sng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Webinar</a:t>
            </a:r>
            <a:endParaRPr lang="fr-FR" sz="2100" b="1" i="1" u="sng" dirty="0">
              <a:solidFill>
                <a:schemeClr val="accent6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5C418DC-57C1-E743-BB83-316B1EA0D25A}"/>
              </a:ext>
            </a:extLst>
          </p:cNvPr>
          <p:cNvSpPr txBox="1">
            <a:spLocks/>
          </p:cNvSpPr>
          <p:nvPr/>
        </p:nvSpPr>
        <p:spPr bwMode="auto">
          <a:xfrm>
            <a:off x="2781300" y="3619500"/>
            <a:ext cx="26479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fr-FR" sz="2100" b="1" i="1" u="sng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Recommendations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C1A9BEF-9C60-FF4B-A8A3-EC6C04F15BFF}"/>
              </a:ext>
            </a:extLst>
          </p:cNvPr>
          <p:cNvSpPr txBox="1">
            <a:spLocks/>
          </p:cNvSpPr>
          <p:nvPr/>
        </p:nvSpPr>
        <p:spPr bwMode="auto">
          <a:xfrm>
            <a:off x="6029326" y="3622675"/>
            <a:ext cx="26463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fr-FR" sz="2100" b="1" i="1" u="sng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Journal</a:t>
            </a:r>
          </a:p>
        </p:txBody>
      </p:sp>
      <p:pic>
        <p:nvPicPr>
          <p:cNvPr id="51211" name="Image 14">
            <a:extLst>
              <a:ext uri="{FF2B5EF4-FFF2-40B4-BE49-F238E27FC236}">
                <a16:creationId xmlns:a16="http://schemas.microsoft.com/office/drawing/2014/main" id="{B915A63D-2F05-40CB-B887-A08AF2D3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r="17659"/>
          <a:stretch>
            <a:fillRect/>
          </a:stretch>
        </p:blipFill>
        <p:spPr bwMode="auto">
          <a:xfrm>
            <a:off x="323850" y="4186238"/>
            <a:ext cx="2332038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Image 15">
            <a:extLst>
              <a:ext uri="{FF2B5EF4-FFF2-40B4-BE49-F238E27FC236}">
                <a16:creationId xmlns:a16="http://schemas.microsoft.com/office/drawing/2014/main" id="{43B28811-D096-4847-BA04-D882CC5B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4289426"/>
            <a:ext cx="328295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2">
            <a:extLst>
              <a:ext uri="{FF2B5EF4-FFF2-40B4-BE49-F238E27FC236}">
                <a16:creationId xmlns:a16="http://schemas.microsoft.com/office/drawing/2014/main" id="{BEDC45D7-C36A-4361-B3C5-41447592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6"/>
          <a:stretch>
            <a:fillRect/>
          </a:stretch>
        </p:blipFill>
        <p:spPr bwMode="auto">
          <a:xfrm>
            <a:off x="2679700" y="4186239"/>
            <a:ext cx="304165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7FD86E9-4457-4FB7-BBA8-81055367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Hypotension artérielle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4F51C0C-F9BD-4ADE-AFF1-1E0F916ED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873" y="1124744"/>
            <a:ext cx="5816254" cy="504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DA132EF-6862-4599-9555-5775D476CE38}"/>
              </a:ext>
            </a:extLst>
          </p:cNvPr>
          <p:cNvSpPr txBox="1"/>
          <p:nvPr/>
        </p:nvSpPr>
        <p:spPr>
          <a:xfrm>
            <a:off x="4860032" y="6453336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Mekontso</a:t>
            </a:r>
            <a:r>
              <a:rPr lang="fr-FR" dirty="0"/>
              <a:t> Dessap, </a:t>
            </a:r>
            <a:r>
              <a:rPr lang="fr-FR" dirty="0" err="1"/>
              <a:t>Rev</a:t>
            </a:r>
            <a:r>
              <a:rPr lang="fr-FR" dirty="0"/>
              <a:t> Prat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6AA249-E557-42D8-B48C-F039F199EEF7}"/>
              </a:ext>
            </a:extLst>
          </p:cNvPr>
          <p:cNvSpPr/>
          <p:nvPr/>
        </p:nvSpPr>
        <p:spPr bwMode="auto">
          <a:xfrm>
            <a:off x="3419872" y="3573016"/>
            <a:ext cx="4060255" cy="360040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2E84C8-4215-47B3-84FA-04E0324B953E}"/>
              </a:ext>
            </a:extLst>
          </p:cNvPr>
          <p:cNvSpPr/>
          <p:nvPr/>
        </p:nvSpPr>
        <p:spPr bwMode="auto">
          <a:xfrm>
            <a:off x="3419872" y="2492896"/>
            <a:ext cx="406025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7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/>
          <p:cNvGrpSpPr>
            <a:grpSpLocks/>
          </p:cNvGrpSpPr>
          <p:nvPr/>
        </p:nvGrpSpPr>
        <p:grpSpPr bwMode="auto">
          <a:xfrm>
            <a:off x="2716213" y="1643063"/>
            <a:ext cx="4856162" cy="3095625"/>
            <a:chOff x="1665" y="1013"/>
            <a:chExt cx="3441" cy="1950"/>
          </a:xfrm>
        </p:grpSpPr>
        <p:sp>
          <p:nvSpPr>
            <p:cNvPr id="123907" name="Line 3"/>
            <p:cNvSpPr>
              <a:spLocks noChangeShapeType="1"/>
            </p:cNvSpPr>
            <p:nvPr/>
          </p:nvSpPr>
          <p:spPr bwMode="auto">
            <a:xfrm flipV="1">
              <a:off x="1665" y="1971"/>
              <a:ext cx="729" cy="9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908" name="Line 4"/>
            <p:cNvSpPr>
              <a:spLocks noChangeShapeType="1"/>
            </p:cNvSpPr>
            <p:nvPr/>
          </p:nvSpPr>
          <p:spPr bwMode="auto">
            <a:xfrm>
              <a:off x="2395" y="1961"/>
              <a:ext cx="180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909" name="Line 5"/>
            <p:cNvSpPr>
              <a:spLocks noChangeShapeType="1"/>
            </p:cNvSpPr>
            <p:nvPr/>
          </p:nvSpPr>
          <p:spPr bwMode="auto">
            <a:xfrm flipV="1">
              <a:off x="4203" y="1013"/>
              <a:ext cx="903" cy="9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3910" name="Group 6"/>
          <p:cNvGrpSpPr>
            <a:grpSpLocks/>
          </p:cNvGrpSpPr>
          <p:nvPr/>
        </p:nvGrpSpPr>
        <p:grpSpPr bwMode="auto">
          <a:xfrm>
            <a:off x="236538" y="1001713"/>
            <a:ext cx="8662988" cy="4821238"/>
            <a:chOff x="149" y="631"/>
            <a:chExt cx="5457" cy="3037"/>
          </a:xfrm>
        </p:grpSpPr>
        <p:sp>
          <p:nvSpPr>
            <p:cNvPr id="123911" name="Text Box 7"/>
            <p:cNvSpPr txBox="1">
              <a:spLocks noChangeArrowheads="1"/>
            </p:cNvSpPr>
            <p:nvPr/>
          </p:nvSpPr>
          <p:spPr bwMode="auto">
            <a:xfrm>
              <a:off x="2744" y="3397"/>
              <a:ext cx="597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fr-FR" altLang="fr-FR" sz="2200" b="1" dirty="0">
                  <a:ea typeface="Osaka" charset="-128"/>
                </a:rPr>
                <a:t>  PAM</a:t>
              </a:r>
              <a:endParaRPr lang="fr-FR" altLang="fr-FR" sz="2400" b="1" dirty="0">
                <a:ea typeface="Osaka" charset="-128"/>
              </a:endParaRPr>
            </a:p>
          </p:txBody>
        </p:sp>
        <p:grpSp>
          <p:nvGrpSpPr>
            <p:cNvPr id="123912" name="Group 8"/>
            <p:cNvGrpSpPr>
              <a:grpSpLocks/>
            </p:cNvGrpSpPr>
            <p:nvPr/>
          </p:nvGrpSpPr>
          <p:grpSpPr bwMode="auto">
            <a:xfrm>
              <a:off x="149" y="631"/>
              <a:ext cx="5457" cy="2990"/>
              <a:chOff x="138" y="785"/>
              <a:chExt cx="5457" cy="2990"/>
            </a:xfrm>
          </p:grpSpPr>
          <p:sp>
            <p:nvSpPr>
              <p:cNvPr id="123919" name="Rectangle 15"/>
              <p:cNvSpPr>
                <a:spLocks noChangeArrowheads="1"/>
              </p:cNvSpPr>
              <p:nvPr/>
            </p:nvSpPr>
            <p:spPr bwMode="auto">
              <a:xfrm>
                <a:off x="138" y="1543"/>
                <a:ext cx="861" cy="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fr-FR" altLang="fr-FR" sz="2200" b="1" dirty="0">
                    <a:ea typeface="Osaka" charset="-128"/>
                  </a:rPr>
                  <a:t>Débit de </a:t>
                </a:r>
              </a:p>
              <a:p>
                <a:pPr eaLnBrk="0" hangingPunct="0">
                  <a:lnSpc>
                    <a:spcPct val="120000"/>
                  </a:lnSpc>
                </a:pPr>
                <a:r>
                  <a:rPr lang="fr-FR" altLang="fr-FR" sz="2200" b="1" dirty="0">
                    <a:ea typeface="Osaka" charset="-128"/>
                  </a:rPr>
                  <a:t>perfusion </a:t>
                </a:r>
              </a:p>
              <a:p>
                <a:pPr eaLnBrk="0" hangingPunct="0">
                  <a:lnSpc>
                    <a:spcPct val="120000"/>
                  </a:lnSpc>
                </a:pPr>
                <a:r>
                  <a:rPr lang="fr-FR" altLang="fr-FR" sz="2200" b="1" dirty="0">
                    <a:ea typeface="Osaka" charset="-128"/>
                  </a:rPr>
                  <a:t>d’organe</a:t>
                </a:r>
              </a:p>
              <a:p>
                <a:pPr eaLnBrk="0" hangingPunct="0">
                  <a:lnSpc>
                    <a:spcPct val="20000"/>
                  </a:lnSpc>
                </a:pPr>
                <a:endParaRPr lang="fr-FR" altLang="fr-FR" sz="2000" b="1" dirty="0">
                  <a:ea typeface="Osaka" charset="-128"/>
                </a:endParaRPr>
              </a:p>
            </p:txBody>
          </p:sp>
          <p:grpSp>
            <p:nvGrpSpPr>
              <p:cNvPr id="123913" name="Group 9"/>
              <p:cNvGrpSpPr>
                <a:grpSpLocks/>
              </p:cNvGrpSpPr>
              <p:nvPr/>
            </p:nvGrpSpPr>
            <p:grpSpPr bwMode="auto">
              <a:xfrm>
                <a:off x="994" y="3408"/>
                <a:ext cx="4601" cy="105"/>
                <a:chOff x="1180" y="3232"/>
                <a:chExt cx="4678" cy="105"/>
              </a:xfrm>
            </p:grpSpPr>
            <p:sp>
              <p:nvSpPr>
                <p:cNvPr id="123914" name="Freeform 10"/>
                <p:cNvSpPr>
                  <a:spLocks/>
                </p:cNvSpPr>
                <p:nvPr/>
              </p:nvSpPr>
              <p:spPr bwMode="auto">
                <a:xfrm>
                  <a:off x="5712" y="3232"/>
                  <a:ext cx="146" cy="105"/>
                </a:xfrm>
                <a:custGeom>
                  <a:avLst/>
                  <a:gdLst>
                    <a:gd name="T0" fmla="*/ 146 w 146"/>
                    <a:gd name="T1" fmla="*/ 59 h 105"/>
                    <a:gd name="T2" fmla="*/ 0 w 146"/>
                    <a:gd name="T3" fmla="*/ 105 h 105"/>
                    <a:gd name="T4" fmla="*/ 0 w 146"/>
                    <a:gd name="T5" fmla="*/ 59 h 105"/>
                    <a:gd name="T6" fmla="*/ 0 w 146"/>
                    <a:gd name="T7" fmla="*/ 0 h 105"/>
                    <a:gd name="T8" fmla="*/ 146 w 146"/>
                    <a:gd name="T9" fmla="*/ 5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6" h="105">
                      <a:moveTo>
                        <a:pt x="146" y="59"/>
                      </a:moveTo>
                      <a:lnTo>
                        <a:pt x="0" y="105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146" y="5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915" name="Line 11"/>
                <p:cNvSpPr>
                  <a:spLocks noChangeShapeType="1"/>
                </p:cNvSpPr>
                <p:nvPr/>
              </p:nvSpPr>
              <p:spPr bwMode="auto">
                <a:xfrm>
                  <a:off x="1180" y="3291"/>
                  <a:ext cx="4532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3916" name="Group 12"/>
              <p:cNvGrpSpPr>
                <a:grpSpLocks/>
              </p:cNvGrpSpPr>
              <p:nvPr/>
            </p:nvGrpSpPr>
            <p:grpSpPr bwMode="auto">
              <a:xfrm>
                <a:off x="962" y="785"/>
                <a:ext cx="73" cy="2682"/>
                <a:chOff x="1144" y="609"/>
                <a:chExt cx="82" cy="2682"/>
              </a:xfrm>
            </p:grpSpPr>
            <p:sp>
              <p:nvSpPr>
                <p:cNvPr id="123917" name="Freeform 13"/>
                <p:cNvSpPr>
                  <a:spLocks/>
                </p:cNvSpPr>
                <p:nvPr/>
              </p:nvSpPr>
              <p:spPr bwMode="auto">
                <a:xfrm>
                  <a:off x="1144" y="609"/>
                  <a:ext cx="82" cy="198"/>
                </a:xfrm>
                <a:custGeom>
                  <a:avLst/>
                  <a:gdLst>
                    <a:gd name="T0" fmla="*/ 36 w 82"/>
                    <a:gd name="T1" fmla="*/ 0 h 198"/>
                    <a:gd name="T2" fmla="*/ 82 w 82"/>
                    <a:gd name="T3" fmla="*/ 198 h 198"/>
                    <a:gd name="T4" fmla="*/ 36 w 82"/>
                    <a:gd name="T5" fmla="*/ 198 h 198"/>
                    <a:gd name="T6" fmla="*/ 0 w 82"/>
                    <a:gd name="T7" fmla="*/ 198 h 198"/>
                    <a:gd name="T8" fmla="*/ 36 w 82"/>
                    <a:gd name="T9" fmla="*/ 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198">
                      <a:moveTo>
                        <a:pt x="36" y="0"/>
                      </a:moveTo>
                      <a:lnTo>
                        <a:pt x="82" y="198"/>
                      </a:lnTo>
                      <a:lnTo>
                        <a:pt x="36" y="198"/>
                      </a:lnTo>
                      <a:lnTo>
                        <a:pt x="0" y="198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918" name="Line 14"/>
                <p:cNvSpPr>
                  <a:spLocks noChangeShapeType="1"/>
                </p:cNvSpPr>
                <p:nvPr/>
              </p:nvSpPr>
              <p:spPr bwMode="auto">
                <a:xfrm>
                  <a:off x="1180" y="807"/>
                  <a:ext cx="1" cy="248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23920" name="Text Box 16"/>
              <p:cNvSpPr txBox="1">
                <a:spLocks noChangeArrowheads="1"/>
              </p:cNvSpPr>
              <p:nvPr/>
            </p:nvSpPr>
            <p:spPr bwMode="auto">
              <a:xfrm>
                <a:off x="5099" y="3544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endParaRPr lang="en-US" altLang="fr-FR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Osaka" charset="-128"/>
                </a:endParaRPr>
              </a:p>
            </p:txBody>
          </p:sp>
        </p:grpSp>
      </p:grp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4005263" y="3160713"/>
            <a:ext cx="0" cy="209391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3923" name="Line 19"/>
          <p:cNvSpPr>
            <a:spLocks noChangeShapeType="1"/>
          </p:cNvSpPr>
          <p:nvPr/>
        </p:nvSpPr>
        <p:spPr bwMode="auto">
          <a:xfrm flipV="1">
            <a:off x="3153513" y="5204317"/>
            <a:ext cx="833611" cy="190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3924" name="Line 20"/>
          <p:cNvSpPr>
            <a:spLocks noChangeShapeType="1"/>
          </p:cNvSpPr>
          <p:nvPr/>
        </p:nvSpPr>
        <p:spPr bwMode="auto">
          <a:xfrm rot="21600000" flipV="1">
            <a:off x="3168555" y="3190876"/>
            <a:ext cx="830262" cy="130554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3930" name="Line 26"/>
          <p:cNvSpPr>
            <a:spLocks noChangeShapeType="1"/>
          </p:cNvSpPr>
          <p:nvPr/>
        </p:nvSpPr>
        <p:spPr bwMode="auto">
          <a:xfrm>
            <a:off x="3171825" y="4044950"/>
            <a:ext cx="0" cy="122713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939336" cy="1139825"/>
          </a:xfrm>
        </p:spPr>
        <p:txBody>
          <a:bodyPr/>
          <a:lstStyle/>
          <a:p>
            <a:r>
              <a:rPr lang="en-US" dirty="0" err="1"/>
              <a:t>Autoregulation</a:t>
            </a:r>
            <a:r>
              <a:rPr lang="en-US" dirty="0"/>
              <a:t> de la perfusion </a:t>
            </a:r>
            <a:r>
              <a:rPr lang="en-US" dirty="0" err="1"/>
              <a:t>d’organes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25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3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1" grpId="0" animBg="1"/>
      <p:bldP spid="123923" grpId="0" animBg="1"/>
      <p:bldP spid="123924" grpId="0" animBg="1"/>
      <p:bldP spid="1239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Importance de la PAM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292329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444208" y="6239077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Maheshwari</a:t>
            </a:r>
            <a:r>
              <a:rPr lang="fr-FR" dirty="0"/>
              <a:t>, ICM 2018</a:t>
            </a:r>
          </a:p>
        </p:txBody>
      </p:sp>
    </p:spTree>
    <p:extLst>
      <p:ext uri="{BB962C8B-B14F-4D97-AF65-F5344CB8AC3E}">
        <p14:creationId xmlns:p14="http://schemas.microsoft.com/office/powerpoint/2010/main" val="208121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Cible de PAM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4831" r="2601" b="2507"/>
          <a:stretch/>
        </p:blipFill>
        <p:spPr bwMode="auto">
          <a:xfrm>
            <a:off x="589448" y="2750757"/>
            <a:ext cx="3846526" cy="2335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527729" y="6381328"/>
            <a:ext cx="1628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Asfar, NEJM 2014</a:t>
            </a:r>
          </a:p>
        </p:txBody>
      </p:sp>
      <p:sp>
        <p:nvSpPr>
          <p:cNvPr id="5" name="Parenthèse ouvrante 4"/>
          <p:cNvSpPr/>
          <p:nvPr/>
        </p:nvSpPr>
        <p:spPr>
          <a:xfrm>
            <a:off x="827584" y="3284984"/>
            <a:ext cx="45719" cy="432048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arenthèse ouvrante 10"/>
          <p:cNvSpPr/>
          <p:nvPr/>
        </p:nvSpPr>
        <p:spPr>
          <a:xfrm>
            <a:off x="815960" y="4581128"/>
            <a:ext cx="45719" cy="432048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2200" r="3478" b="39160"/>
          <a:stretch/>
        </p:blipFill>
        <p:spPr bwMode="auto">
          <a:xfrm>
            <a:off x="4648200" y="2483625"/>
            <a:ext cx="4038600" cy="275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33888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Bordur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Bordur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ordur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ur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ur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0</TotalTime>
  <Words>522</Words>
  <Application>Microsoft Office PowerPoint</Application>
  <PresentationFormat>Affichage à l'écran (4:3)</PresentationFormat>
  <Paragraphs>172</Paragraphs>
  <Slides>51</Slides>
  <Notes>4</Notes>
  <HiddenSlides>1</HiddenSlides>
  <MMClips>2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Cambria</vt:lpstr>
      <vt:lpstr>Garamond</vt:lpstr>
      <vt:lpstr>Osaka</vt:lpstr>
      <vt:lpstr>Times New Roman</vt:lpstr>
      <vt:lpstr>Verdana</vt:lpstr>
      <vt:lpstr>Wingdings</vt:lpstr>
      <vt:lpstr>Theme2</vt:lpstr>
      <vt:lpstr>Presentation</vt:lpstr>
      <vt:lpstr>Physiopathologie du sepsis Compréhension actuelle</vt:lpstr>
      <vt:lpstr>Définition Sepsis 3</vt:lpstr>
      <vt:lpstr>Théories de la dysfonction d’organe</vt:lpstr>
      <vt:lpstr>Présentation PowerPoint</vt:lpstr>
      <vt:lpstr>MACROCirculation</vt:lpstr>
      <vt:lpstr>Hypotension artérielle</vt:lpstr>
      <vt:lpstr>Autoregulation de la perfusion d’organes</vt:lpstr>
      <vt:lpstr>Importance de la PAM</vt:lpstr>
      <vt:lpstr>Cible de PAM</vt:lpstr>
      <vt:lpstr>Individualisation de la cible de PAM</vt:lpstr>
      <vt:lpstr>Hypotension artérielle</vt:lpstr>
      <vt:lpstr>Physiopathologie de l’hypotension</vt:lpstr>
      <vt:lpstr>Physiopathologie de l’hypotension</vt:lpstr>
      <vt:lpstr>Hypovolémie absolue mais aussi relative</vt:lpstr>
      <vt:lpstr>Réponse au remplissage variable</vt:lpstr>
      <vt:lpstr>Effets du remplissage complexes, notamment en contexte de ressources limitées</vt:lpstr>
      <vt:lpstr>Physiopathologie de l’hypotension</vt:lpstr>
      <vt:lpstr>Vasoplégie et dysfonction endothéliale</vt:lpstr>
      <vt:lpstr>Axe surrénalien et vasomotricité</vt:lpstr>
      <vt:lpstr>Physiopathologie de l’hypotension</vt:lpstr>
      <vt:lpstr>Dysfonction myocardique du sepsis</vt:lpstr>
      <vt:lpstr>Présente chez la majorité des patients ?</vt:lpstr>
      <vt:lpstr>Couplage ventriculo-arteriel</vt:lpstr>
      <vt:lpstr>Dysfonction diastolique Hyperadrenergie ?</vt:lpstr>
      <vt:lpstr>Exploration hémodynamique détaillée</vt:lpstr>
      <vt:lpstr>MICROCirculation</vt:lpstr>
      <vt:lpstr>Exploration de microcirculation</vt:lpstr>
      <vt:lpstr>Microperfusion cutanée</vt:lpstr>
      <vt:lpstr>Micro vs Macrocirculation</vt:lpstr>
      <vt:lpstr>Mirocirculation et métabolisme cellulaire</vt:lpstr>
      <vt:lpstr>Présentation PowerPoint</vt:lpstr>
      <vt:lpstr>Production de lactates</vt:lpstr>
      <vt:lpstr>Rôle pronostique des lactates</vt:lpstr>
      <vt:lpstr>Lactates capillaires ?</vt:lpstr>
      <vt:lpstr>Acidoses lactiques sans choc</vt:lpstr>
      <vt:lpstr>Présentation PowerPoint</vt:lpstr>
      <vt:lpstr>Interaction</vt:lpstr>
      <vt:lpstr>Immunomodulation du sepsis</vt:lpstr>
      <vt:lpstr>Immunité innée et dysfonction d’organes</vt:lpstr>
      <vt:lpstr>Immunité au cours du sepsis</vt:lpstr>
      <vt:lpstr>Immunosuppression du sepsis</vt:lpstr>
      <vt:lpstr>Fonction monocytaire</vt:lpstr>
      <vt:lpstr>Immunostimulation: Il7</vt:lpstr>
      <vt:lpstr>EXEMPLE DE LA FIèvre</vt:lpstr>
      <vt:lpstr>Présentation PowerPoint</vt:lpstr>
      <vt:lpstr>Fièvre et vasoplégie</vt:lpstr>
      <vt:lpstr>Fièvre et immunité</vt:lpstr>
      <vt:lpstr>Fièvre et immunité</vt:lpstr>
      <vt:lpstr>Conclusion: Restons simples…</vt:lpstr>
      <vt:lpstr>Enquête internationale sur la structure et l’organisation des réanimations (Isoréa)</vt:lpstr>
      <vt:lpstr>Présentation PowerPoint</vt:lpstr>
    </vt:vector>
  </TitlesOfParts>
  <Company>Hopital Henri Mondor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Choc</dc:title>
  <dc:creator>3145220</dc:creator>
  <cp:lastModifiedBy>Armand Dessap</cp:lastModifiedBy>
  <cp:revision>428</cp:revision>
  <dcterms:created xsi:type="dcterms:W3CDTF">2013-01-11T08:31:59Z</dcterms:created>
  <dcterms:modified xsi:type="dcterms:W3CDTF">2018-11-21T14:16:49Z</dcterms:modified>
</cp:coreProperties>
</file>